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4" r:id="rId1"/>
  </p:sldMasterIdLst>
  <p:notesMasterIdLst>
    <p:notesMasterId r:id="rId16"/>
  </p:notesMasterIdLst>
  <p:sldIdLst>
    <p:sldId id="257" r:id="rId2"/>
    <p:sldId id="269" r:id="rId3"/>
    <p:sldId id="259" r:id="rId4"/>
    <p:sldId id="260" r:id="rId5"/>
    <p:sldId id="266" r:id="rId6"/>
    <p:sldId id="265" r:id="rId7"/>
    <p:sldId id="267" r:id="rId8"/>
    <p:sldId id="263" r:id="rId9"/>
    <p:sldId id="258" r:id="rId10"/>
    <p:sldId id="271" r:id="rId11"/>
    <p:sldId id="264" r:id="rId12"/>
    <p:sldId id="261" r:id="rId13"/>
    <p:sldId id="268" r:id="rId14"/>
    <p:sldId id="262"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533F"/>
    <a:srgbClr val="CDBFA8"/>
    <a:srgbClr val="524837"/>
    <a:srgbClr val="6B5E4A"/>
    <a:srgbClr val="8CA9DB"/>
    <a:srgbClr val="877DA7"/>
    <a:srgbClr val="E8E8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17" autoAdjust="0"/>
    <p:restoredTop sz="94660"/>
  </p:normalViewPr>
  <p:slideViewPr>
    <p:cSldViewPr snapToGrid="0">
      <p:cViewPr varScale="1">
        <p:scale>
          <a:sx n="108" d="100"/>
          <a:sy n="108" d="100"/>
        </p:scale>
        <p:origin x="540"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F3CD410-5E2E-4080-A893-907D31D22CB3}" type="doc">
      <dgm:prSet loTypeId="urn:microsoft.com/office/officeart/2017/3/layout/HorizontalLabelsTimeline" loCatId="other" qsTypeId="urn:microsoft.com/office/officeart/2005/8/quickstyle/simple3" qsCatId="simple" csTypeId="urn:microsoft.com/office/officeart/2005/8/colors/accent1_2" csCatId="accent1" phldr="1"/>
      <dgm:spPr/>
      <dgm:t>
        <a:bodyPr rtlCol="0"/>
        <a:lstStyle/>
        <a:p>
          <a:pPr rtl="0"/>
          <a:endParaRPr lang="en-US"/>
        </a:p>
      </dgm:t>
    </dgm:pt>
    <dgm:pt modelId="{245E128E-7700-4C91-9411-CDD1DCA94D67}">
      <dgm:prSet phldrT="[Text]" custT="1"/>
      <dgm:spPr>
        <a:xfrm>
          <a:off x="165996" y="377730"/>
          <a:ext cx="2434621" cy="1027778"/>
        </a:xfrm>
        <a:prstGeom prst="rect">
          <a:avLst/>
        </a:prstGeom>
        <a:noFill/>
        <a:ln>
          <a:noFill/>
        </a:ln>
      </dgm:spPr>
      <dgm:t>
        <a:bodyPr rtlCol="0"/>
        <a:lstStyle/>
        <a:p>
          <a:pPr algn="ctr"/>
          <a:r>
            <a:rPr lang="en-gb" sz="1800" i="1" kern="1200" dirty="0">
              <a:latin typeface="Caslon Antique" panose="02027200000000000000" pitchFamily="18" charset="0"/>
              <a:ea typeface="+mn-ea"/>
              <a:cs typeface="+mn-cs"/>
            </a:rPr>
            <a:t>The three gods of Creation take form.</a:t>
          </a:r>
        </a:p>
      </dgm:t>
    </dgm:pt>
    <dgm:pt modelId="{B4D95EBA-0423-4AFA-B379-E030341B1F23}" type="parTrans" cxnId="{68D35F9D-DABF-4E5A-94D4-F988D8E84907}">
      <dgm:prSet/>
      <dgm:spPr/>
      <dgm:t>
        <a:bodyPr rtlCol="0"/>
        <a:lstStyle/>
        <a:p>
          <a:pPr rtl="0"/>
          <a:endParaRPr lang="en-US"/>
        </a:p>
      </dgm:t>
    </dgm:pt>
    <dgm:pt modelId="{4963BA97-D4C5-477B-9B0D-68DB38F61579}" type="sibTrans" cxnId="{68D35F9D-DABF-4E5A-94D4-F988D8E84907}">
      <dgm:prSet/>
      <dgm:spPr/>
      <dgm:t>
        <a:bodyPr rtlCol="0"/>
        <a:lstStyle/>
        <a:p>
          <a:pPr rtl="0"/>
          <a:endParaRPr lang="en-US"/>
        </a:p>
      </dgm:t>
    </dgm:pt>
    <dgm:pt modelId="{2DC4903D-31E8-4ED6-875F-63877788B702}">
      <dgm:prSet phldrT="[Text]" custT="1"/>
      <dgm:spPr>
        <a:xfrm>
          <a:off x="7082535" y="2584323"/>
          <a:ext cx="2434621" cy="544068"/>
        </a:xfrm>
        <a:prstGeom prst="rect">
          <a:avLst/>
        </a:prstGeom>
        <a:noFill/>
        <a:ln>
          <a:noFill/>
        </a:ln>
      </dgm:spPr>
      <dgm:t>
        <a:bodyPr rtlCol="0"/>
        <a:lstStyle/>
        <a:p>
          <a:pPr>
            <a:defRPr b="1"/>
          </a:pPr>
          <a:r>
            <a:rPr lang="en-GB" sz="2000" b="0" i="0" dirty="0">
              <a:latin typeface="Caslon Antique" panose="02027200000000000000" pitchFamily="18" charset="0"/>
              <a:ea typeface="+mn-ea"/>
              <a:cs typeface="+mn-cs"/>
            </a:rPr>
            <a:t>754 – 727 BS</a:t>
          </a:r>
          <a:endParaRPr lang="en-gb" sz="2000" b="0" i="0" dirty="0">
            <a:latin typeface="Caslon Antique" panose="02027200000000000000" pitchFamily="18" charset="0"/>
            <a:ea typeface="+mn-ea"/>
            <a:cs typeface="+mn-cs"/>
          </a:endParaRPr>
        </a:p>
      </dgm:t>
    </dgm:pt>
    <dgm:pt modelId="{A18F8C20-9A13-44DB-9E45-C2DE49ACE5D9}" type="parTrans" cxnId="{A319CB69-6926-431D-A805-EACBFA83FA66}">
      <dgm:prSet/>
      <dgm:spPr/>
      <dgm:t>
        <a:bodyPr rtlCol="0"/>
        <a:lstStyle/>
        <a:p>
          <a:pPr rtl="0"/>
          <a:endParaRPr lang="en-US"/>
        </a:p>
      </dgm:t>
    </dgm:pt>
    <dgm:pt modelId="{EBFDEA83-93E5-4D72-A672-078838B258F5}" type="sibTrans" cxnId="{A319CB69-6926-431D-A805-EACBFA83FA66}">
      <dgm:prSet/>
      <dgm:spPr/>
      <dgm:t>
        <a:bodyPr rtlCol="0"/>
        <a:lstStyle/>
        <a:p>
          <a:pPr rtl="0"/>
          <a:endParaRPr lang="en-US"/>
        </a:p>
      </dgm:t>
    </dgm:pt>
    <dgm:pt modelId="{A9FB790A-3E33-4887-962E-7206A01AD84F}">
      <dgm:prSet phldrT="[Text]" custT="1"/>
      <dgm:spPr>
        <a:xfrm>
          <a:off x="7082535" y="3128391"/>
          <a:ext cx="2434621" cy="1027778"/>
        </a:xfrm>
        <a:prstGeom prst="rect">
          <a:avLst/>
        </a:prstGeom>
        <a:noFill/>
        <a:ln>
          <a:noFill/>
        </a:ln>
      </dgm:spPr>
      <dgm:t>
        <a:bodyPr rtlCol="0"/>
        <a:lstStyle/>
        <a:p>
          <a:pPr algn="ctr"/>
          <a:r>
            <a:rPr lang="en-GB" sz="1800" i="1" kern="1200" dirty="0">
              <a:latin typeface="Caslon Antique" panose="02027200000000000000" pitchFamily="18" charset="0"/>
              <a:ea typeface="+mn-ea"/>
              <a:cs typeface="+mn-cs"/>
            </a:rPr>
            <a:t>The war of the </a:t>
          </a:r>
          <a:r>
            <a:rPr lang="en-GB" sz="1800" i="1" kern="1200" dirty="0" err="1">
              <a:latin typeface="Caslon Antique" panose="02027200000000000000" pitchFamily="18" charset="0"/>
              <a:ea typeface="+mn-ea"/>
              <a:cs typeface="+mn-cs"/>
            </a:rPr>
            <a:t>Southen</a:t>
          </a:r>
          <a:r>
            <a:rPr lang="en-GB" sz="1800" i="1" kern="1200" dirty="0">
              <a:latin typeface="Caslon Antique" panose="02027200000000000000" pitchFamily="18" charset="0"/>
              <a:ea typeface="+mn-ea"/>
              <a:cs typeface="+mn-cs"/>
            </a:rPr>
            <a:t> Kingdom’s between </a:t>
          </a:r>
          <a:r>
            <a:rPr lang="en-GB" sz="1800" i="1" kern="1200" dirty="0" err="1">
              <a:latin typeface="Caslon Antique" panose="02027200000000000000" pitchFamily="18" charset="0"/>
              <a:ea typeface="+mn-ea"/>
              <a:cs typeface="+mn-cs"/>
            </a:rPr>
            <a:t>Southsungia</a:t>
          </a:r>
          <a:r>
            <a:rPr lang="en-GB" sz="1800" i="1" kern="1200" dirty="0">
              <a:latin typeface="Caslon Antique" panose="02027200000000000000" pitchFamily="18" charset="0"/>
              <a:ea typeface="+mn-ea"/>
              <a:cs typeface="+mn-cs"/>
            </a:rPr>
            <a:t> and </a:t>
          </a:r>
          <a:r>
            <a:rPr lang="en-GB" sz="1800" i="1" kern="1200" dirty="0" err="1">
              <a:latin typeface="Caslon Antique" panose="02027200000000000000" pitchFamily="18" charset="0"/>
              <a:ea typeface="+mn-ea"/>
              <a:cs typeface="+mn-cs"/>
            </a:rPr>
            <a:t>Latagore</a:t>
          </a:r>
          <a:r>
            <a:rPr lang="en-GB" sz="1800" i="1" kern="1200" dirty="0">
              <a:latin typeface="Caslon Antique" panose="02027200000000000000" pitchFamily="18" charset="0"/>
              <a:ea typeface="+mn-ea"/>
              <a:cs typeface="+mn-cs"/>
            </a:rPr>
            <a:t>  takes place .Resulting in </a:t>
          </a:r>
          <a:r>
            <a:rPr lang="en-GB" sz="1800" i="1" kern="1200" dirty="0" err="1">
              <a:latin typeface="Caslon Antique" panose="02027200000000000000" pitchFamily="18" charset="0"/>
              <a:ea typeface="+mn-ea"/>
              <a:cs typeface="+mn-cs"/>
            </a:rPr>
            <a:t>Latagore</a:t>
          </a:r>
          <a:r>
            <a:rPr lang="en-GB" sz="1800" i="1" kern="1200" dirty="0">
              <a:latin typeface="Caslon Antique" panose="02027200000000000000" pitchFamily="18" charset="0"/>
              <a:ea typeface="+mn-ea"/>
              <a:cs typeface="+mn-cs"/>
            </a:rPr>
            <a:t> embarking on the great migration to </a:t>
          </a:r>
          <a:r>
            <a:rPr lang="en-GB" sz="1800" i="1" kern="1200" dirty="0" err="1">
              <a:latin typeface="Caslon Antique" panose="02027200000000000000" pitchFamily="18" charset="0"/>
              <a:ea typeface="+mn-ea"/>
              <a:cs typeface="+mn-cs"/>
            </a:rPr>
            <a:t>Lassasia</a:t>
          </a:r>
          <a:r>
            <a:rPr lang="en-GB" sz="1600" i="1" kern="1200" dirty="0">
              <a:latin typeface="Caslon Antique" panose="02027200000000000000" pitchFamily="18" charset="0"/>
              <a:ea typeface="+mn-ea"/>
              <a:cs typeface="+mn-cs"/>
            </a:rPr>
            <a:t>.  </a:t>
          </a:r>
          <a:endParaRPr lang="en-gb" sz="1600" i="1" kern="1200" dirty="0">
            <a:latin typeface="Caslon Antique" panose="02027200000000000000" pitchFamily="18" charset="0"/>
            <a:ea typeface="+mn-ea"/>
            <a:cs typeface="+mn-cs"/>
          </a:endParaRPr>
        </a:p>
      </dgm:t>
    </dgm:pt>
    <dgm:pt modelId="{2E34BE83-4A83-4B5F-8976-D4AC57FE5007}" type="parTrans" cxnId="{607143D0-C26B-448B-8E8C-A8A46198F0C6}">
      <dgm:prSet/>
      <dgm:spPr/>
      <dgm:t>
        <a:bodyPr rtlCol="0"/>
        <a:lstStyle/>
        <a:p>
          <a:pPr rtl="0"/>
          <a:endParaRPr lang="en-US"/>
        </a:p>
      </dgm:t>
    </dgm:pt>
    <dgm:pt modelId="{A18338C2-0675-4B1C-898F-3D939F41C34C}" type="sibTrans" cxnId="{607143D0-C26B-448B-8E8C-A8A46198F0C6}">
      <dgm:prSet/>
      <dgm:spPr/>
      <dgm:t>
        <a:bodyPr rtlCol="0"/>
        <a:lstStyle/>
        <a:p>
          <a:pPr rtl="0"/>
          <a:endParaRPr lang="en-US"/>
        </a:p>
      </dgm:t>
    </dgm:pt>
    <dgm:pt modelId="{F01D5F9E-ABC5-4560-ACB4-E6CFBC60BFF2}">
      <dgm:prSet custT="1"/>
      <dgm:spPr>
        <a:xfrm>
          <a:off x="1549304" y="2584323"/>
          <a:ext cx="2434621" cy="544068"/>
        </a:xfrm>
        <a:prstGeom prst="rect">
          <a:avLst/>
        </a:prstGeom>
        <a:noFill/>
        <a:ln>
          <a:noFill/>
        </a:ln>
      </dgm:spPr>
      <dgm:t>
        <a:bodyPr rtlCol="0"/>
        <a:lstStyle/>
        <a:p>
          <a:pPr>
            <a:defRPr b="1"/>
          </a:pPr>
          <a:endParaRPr lang="en-GB" sz="1800" b="0" dirty="0">
            <a:latin typeface="Caslon Antique" panose="02027200000000000000" pitchFamily="18" charset="0"/>
            <a:ea typeface="+mn-ea"/>
            <a:cs typeface="+mn-cs"/>
          </a:endParaRPr>
        </a:p>
        <a:p>
          <a:pPr>
            <a:defRPr b="1"/>
          </a:pPr>
          <a:r>
            <a:rPr lang="en-GB" sz="2000" b="0" dirty="0">
              <a:latin typeface="Caslon Antique" panose="02027200000000000000" pitchFamily="18" charset="0"/>
              <a:ea typeface="+mn-ea"/>
              <a:cs typeface="+mn-cs"/>
            </a:rPr>
            <a:t>Around 500,000 BS</a:t>
          </a:r>
        </a:p>
        <a:p>
          <a:pPr>
            <a:defRPr b="1"/>
          </a:pPr>
          <a:endParaRPr lang="en-gb" sz="1800" b="0" dirty="0">
            <a:latin typeface="Caslon Antique" panose="02027200000000000000" pitchFamily="18" charset="0"/>
            <a:ea typeface="+mn-ea"/>
            <a:cs typeface="+mn-cs"/>
          </a:endParaRPr>
        </a:p>
      </dgm:t>
    </dgm:pt>
    <dgm:pt modelId="{FEAC3315-4B36-4E3C-89B3-70A50C7F13CC}" type="parTrans" cxnId="{4B61AF65-3991-4A24-9475-D4AA0127738F}">
      <dgm:prSet/>
      <dgm:spPr/>
      <dgm:t>
        <a:bodyPr rtlCol="0"/>
        <a:lstStyle/>
        <a:p>
          <a:pPr rtl="0"/>
          <a:endParaRPr lang="en-US"/>
        </a:p>
      </dgm:t>
    </dgm:pt>
    <dgm:pt modelId="{36ABC0D0-B41E-401C-840C-2AFBE73989B4}" type="sibTrans" cxnId="{4B61AF65-3991-4A24-9475-D4AA0127738F}">
      <dgm:prSet/>
      <dgm:spPr/>
      <dgm:t>
        <a:bodyPr rtlCol="0"/>
        <a:lstStyle/>
        <a:p>
          <a:pPr rtl="0"/>
          <a:endParaRPr lang="en-US"/>
        </a:p>
      </dgm:t>
    </dgm:pt>
    <dgm:pt modelId="{454D56AF-0D14-43A4-A4AA-2274946C5116}">
      <dgm:prSet custT="1"/>
      <dgm:spPr>
        <a:xfrm>
          <a:off x="2932612" y="1405509"/>
          <a:ext cx="2434621" cy="544068"/>
        </a:xfrm>
        <a:prstGeom prst="rect">
          <a:avLst/>
        </a:prstGeom>
        <a:noFill/>
        <a:ln>
          <a:noFill/>
        </a:ln>
      </dgm:spPr>
      <dgm:t>
        <a:bodyPr rtlCol="0"/>
        <a:lstStyle/>
        <a:p>
          <a:pPr>
            <a:defRPr b="1"/>
          </a:pPr>
          <a:r>
            <a:rPr lang="en-GB" sz="2000" b="0" dirty="0">
              <a:latin typeface="Caslon Antique" panose="02027200000000000000" pitchFamily="18" charset="0"/>
              <a:ea typeface="+mn-ea"/>
              <a:cs typeface="+mn-cs"/>
            </a:rPr>
            <a:t>Around 30,000 BS</a:t>
          </a:r>
          <a:endParaRPr lang="en-gb" sz="2000" b="0" dirty="0">
            <a:latin typeface="Caslon Antique" panose="02027200000000000000" pitchFamily="18" charset="0"/>
            <a:ea typeface="+mn-ea"/>
            <a:cs typeface="+mn-cs"/>
          </a:endParaRPr>
        </a:p>
      </dgm:t>
    </dgm:pt>
    <dgm:pt modelId="{340931FA-0A09-49B9-99A7-6650F93FDC08}" type="parTrans" cxnId="{5A3B2130-5035-4E61-92B1-343AA432C9DF}">
      <dgm:prSet/>
      <dgm:spPr/>
      <dgm:t>
        <a:bodyPr rtlCol="0"/>
        <a:lstStyle/>
        <a:p>
          <a:pPr rtl="0"/>
          <a:endParaRPr lang="en-US"/>
        </a:p>
      </dgm:t>
    </dgm:pt>
    <dgm:pt modelId="{511F28C0-50D9-4CBB-862C-2AD0ACC17105}" type="sibTrans" cxnId="{5A3B2130-5035-4E61-92B1-343AA432C9DF}">
      <dgm:prSet/>
      <dgm:spPr/>
      <dgm:t>
        <a:bodyPr rtlCol="0"/>
        <a:lstStyle/>
        <a:p>
          <a:pPr rtl="0"/>
          <a:endParaRPr lang="en-US"/>
        </a:p>
      </dgm:t>
    </dgm:pt>
    <dgm:pt modelId="{A7F4784E-75AE-4F03-B342-C71355D1ACCF}">
      <dgm:prSet custT="1"/>
      <dgm:spPr>
        <a:xfrm>
          <a:off x="4315920" y="2584323"/>
          <a:ext cx="2434621" cy="544068"/>
        </a:xfrm>
        <a:prstGeom prst="rect">
          <a:avLst/>
        </a:prstGeom>
        <a:noFill/>
        <a:ln>
          <a:noFill/>
        </a:ln>
      </dgm:spPr>
      <dgm:t>
        <a:bodyPr rtlCol="0"/>
        <a:lstStyle/>
        <a:p>
          <a:pPr>
            <a:defRPr b="1"/>
          </a:pPr>
          <a:endParaRPr lang="en-GB" sz="2000" b="0" dirty="0">
            <a:latin typeface="Caslon Antique" panose="02027200000000000000" pitchFamily="18" charset="0"/>
            <a:ea typeface="+mn-ea"/>
            <a:cs typeface="+mn-cs"/>
          </a:endParaRPr>
        </a:p>
        <a:p>
          <a:pPr>
            <a:defRPr b="1"/>
          </a:pPr>
          <a:r>
            <a:rPr lang="en-GB" sz="2000" b="0" dirty="0">
              <a:latin typeface="Caslon Antique" panose="02027200000000000000" pitchFamily="18" charset="0"/>
              <a:ea typeface="+mn-ea"/>
              <a:cs typeface="+mn-cs"/>
            </a:rPr>
            <a:t>5,000 BS</a:t>
          </a:r>
        </a:p>
        <a:p>
          <a:pPr>
            <a:defRPr b="1"/>
          </a:pPr>
          <a:endParaRPr lang="en-gb" sz="2000" b="0" dirty="0">
            <a:latin typeface="Caslon Antique" panose="02027200000000000000" pitchFamily="18" charset="0"/>
            <a:ea typeface="+mn-ea"/>
            <a:cs typeface="+mn-cs"/>
          </a:endParaRPr>
        </a:p>
      </dgm:t>
    </dgm:pt>
    <dgm:pt modelId="{E8170CB0-7D27-4024-BF4D-F79F86202313}" type="parTrans" cxnId="{33DFDD33-182D-44AF-9877-B1DCECE3CC9D}">
      <dgm:prSet/>
      <dgm:spPr/>
      <dgm:t>
        <a:bodyPr rtlCol="0"/>
        <a:lstStyle/>
        <a:p>
          <a:pPr rtl="0"/>
          <a:endParaRPr lang="en-US"/>
        </a:p>
      </dgm:t>
    </dgm:pt>
    <dgm:pt modelId="{3078DB00-0C2A-4587-8661-74E5E36CBCA7}" type="sibTrans" cxnId="{33DFDD33-182D-44AF-9877-B1DCECE3CC9D}">
      <dgm:prSet/>
      <dgm:spPr/>
      <dgm:t>
        <a:bodyPr rtlCol="0"/>
        <a:lstStyle/>
        <a:p>
          <a:pPr rtl="0"/>
          <a:endParaRPr lang="en-US"/>
        </a:p>
      </dgm:t>
    </dgm:pt>
    <dgm:pt modelId="{A59C9EB4-4836-41EA-88FC-E68E29755DEF}">
      <dgm:prSet custT="1"/>
      <dgm:spPr>
        <a:xfrm>
          <a:off x="5699227" y="1405509"/>
          <a:ext cx="2434621" cy="544068"/>
        </a:xfrm>
        <a:prstGeom prst="rect">
          <a:avLst/>
        </a:prstGeom>
        <a:noFill/>
        <a:ln>
          <a:noFill/>
        </a:ln>
      </dgm:spPr>
      <dgm:t>
        <a:bodyPr rtlCol="0"/>
        <a:lstStyle/>
        <a:p>
          <a:pPr>
            <a:defRPr b="1"/>
          </a:pPr>
          <a:r>
            <a:rPr lang="en-GB" sz="2000" b="0" dirty="0">
              <a:latin typeface="Caslon Antique" panose="02027200000000000000" pitchFamily="18" charset="0"/>
              <a:ea typeface="+mn-ea"/>
              <a:cs typeface="+mn-cs"/>
            </a:rPr>
            <a:t>1,000 BS</a:t>
          </a:r>
          <a:endParaRPr lang="en-gb" sz="2000" b="0" dirty="0">
            <a:latin typeface="Caslon Antique" panose="02027200000000000000" pitchFamily="18" charset="0"/>
            <a:ea typeface="+mn-ea"/>
            <a:cs typeface="+mn-cs"/>
          </a:endParaRPr>
        </a:p>
      </dgm:t>
    </dgm:pt>
    <dgm:pt modelId="{C486CA18-5D6B-49AD-B92C-52313E993EC5}" type="parTrans" cxnId="{C2A8B52A-540B-46B5-A43B-27FAF06A13EF}">
      <dgm:prSet/>
      <dgm:spPr/>
      <dgm:t>
        <a:bodyPr rtlCol="0"/>
        <a:lstStyle/>
        <a:p>
          <a:pPr rtl="0"/>
          <a:endParaRPr lang="en-US"/>
        </a:p>
      </dgm:t>
    </dgm:pt>
    <dgm:pt modelId="{62C75627-0A71-4E35-B62B-749D8AB3C189}" type="sibTrans" cxnId="{C2A8B52A-540B-46B5-A43B-27FAF06A13EF}">
      <dgm:prSet/>
      <dgm:spPr/>
      <dgm:t>
        <a:bodyPr rtlCol="0"/>
        <a:lstStyle/>
        <a:p>
          <a:pPr rtl="0"/>
          <a:endParaRPr lang="en-US"/>
        </a:p>
      </dgm:t>
    </dgm:pt>
    <dgm:pt modelId="{3280BE73-5C4D-4941-9102-E5930904556F}">
      <dgm:prSet custT="1"/>
      <dgm:spPr>
        <a:xfrm>
          <a:off x="2932612" y="377730"/>
          <a:ext cx="2434621" cy="1027778"/>
        </a:xfrm>
        <a:prstGeom prst="rect">
          <a:avLst/>
        </a:prstGeom>
        <a:noFill/>
        <a:ln>
          <a:noFill/>
        </a:ln>
      </dgm:spPr>
      <dgm:t>
        <a:bodyPr rtlCol="0"/>
        <a:lstStyle/>
        <a:p>
          <a:pPr algn="ctr"/>
          <a:r>
            <a:rPr lang="en-GB" sz="1800" i="1" kern="1200" dirty="0" err="1">
              <a:latin typeface="Caslon Antique" panose="02027200000000000000" pitchFamily="18" charset="0"/>
              <a:ea typeface="+mn-ea"/>
              <a:cs typeface="+mn-cs"/>
            </a:rPr>
            <a:t>Akka</a:t>
          </a:r>
          <a:r>
            <a:rPr lang="en-GB" sz="1800" i="1" kern="1200" dirty="0">
              <a:latin typeface="Caslon Antique" panose="02027200000000000000" pitchFamily="18" charset="0"/>
              <a:ea typeface="+mn-ea"/>
              <a:cs typeface="+mn-cs"/>
            </a:rPr>
            <a:t> goddess of Light, and </a:t>
          </a:r>
          <a:r>
            <a:rPr lang="en-GB" sz="1800" i="1" kern="1200" dirty="0" err="1">
              <a:latin typeface="Caslon Antique" panose="02027200000000000000" pitchFamily="18" charset="0"/>
              <a:ea typeface="+mn-ea"/>
              <a:cs typeface="+mn-cs"/>
            </a:rPr>
            <a:t>Ukko</a:t>
          </a:r>
          <a:r>
            <a:rPr lang="en-GB" sz="1800" i="1" kern="1200" dirty="0">
              <a:latin typeface="Caslon Antique" panose="02027200000000000000" pitchFamily="18" charset="0"/>
              <a:ea typeface="+mn-ea"/>
              <a:cs typeface="+mn-cs"/>
            </a:rPr>
            <a:t> god of Dearness form the first life.</a:t>
          </a:r>
          <a:endParaRPr lang="en-gb" sz="1800" i="1" kern="1200" dirty="0">
            <a:latin typeface="Caslon Antique" panose="02027200000000000000" pitchFamily="18" charset="0"/>
            <a:ea typeface="+mn-ea"/>
            <a:cs typeface="+mn-cs"/>
          </a:endParaRPr>
        </a:p>
      </dgm:t>
    </dgm:pt>
    <dgm:pt modelId="{596FE3BE-79D4-47E4-8416-EDF8385B1DE9}" type="parTrans" cxnId="{B9B38C7F-D679-4A39-B742-6501D3961044}">
      <dgm:prSet/>
      <dgm:spPr/>
      <dgm:t>
        <a:bodyPr rtlCol="0"/>
        <a:lstStyle/>
        <a:p>
          <a:pPr rtl="0"/>
          <a:endParaRPr lang="en-US"/>
        </a:p>
      </dgm:t>
    </dgm:pt>
    <dgm:pt modelId="{8E22D1FB-CF90-47F0-B06E-C66C75D54226}" type="sibTrans" cxnId="{B9B38C7F-D679-4A39-B742-6501D3961044}">
      <dgm:prSet/>
      <dgm:spPr/>
      <dgm:t>
        <a:bodyPr rtlCol="0"/>
        <a:lstStyle/>
        <a:p>
          <a:pPr rtl="0"/>
          <a:endParaRPr lang="en-US"/>
        </a:p>
      </dgm:t>
    </dgm:pt>
    <dgm:pt modelId="{47BE8E0B-496B-44FC-825E-C2A10D821DC9}">
      <dgm:prSet custT="1"/>
      <dgm:spPr>
        <a:xfrm>
          <a:off x="1549304" y="3128391"/>
          <a:ext cx="2434621" cy="1027778"/>
        </a:xfrm>
        <a:prstGeom prst="rect">
          <a:avLst/>
        </a:prstGeom>
        <a:noFill/>
        <a:ln>
          <a:noFill/>
        </a:ln>
      </dgm:spPr>
      <dgm:t>
        <a:bodyPr rtlCol="0"/>
        <a:lstStyle/>
        <a:p>
          <a:pPr algn="ctr"/>
          <a:r>
            <a:rPr lang="en-gb" sz="1800" i="1" kern="1200" dirty="0" err="1">
              <a:latin typeface="Caslon Antique" panose="02027200000000000000" pitchFamily="18" charset="0"/>
              <a:ea typeface="+mn-ea"/>
              <a:cs typeface="+mn-cs"/>
            </a:rPr>
            <a:t>Ble</a:t>
          </a:r>
          <a:r>
            <a:rPr lang="en-gb" sz="1800" i="1" kern="1200" dirty="0">
              <a:latin typeface="Caslon Antique" panose="02027200000000000000" pitchFamily="18" charset="0"/>
              <a:ea typeface="+mn-ea"/>
              <a:cs typeface="+mn-cs"/>
            </a:rPr>
            <a:t> he who is Balance forms the world of </a:t>
          </a:r>
          <a:r>
            <a:rPr lang="en-gb" sz="1800" i="1" kern="1200" dirty="0" err="1">
              <a:latin typeface="Caslon Antique" panose="02027200000000000000" pitchFamily="18" charset="0"/>
              <a:ea typeface="+mn-ea"/>
              <a:cs typeface="+mn-cs"/>
            </a:rPr>
            <a:t>Narn</a:t>
          </a:r>
          <a:r>
            <a:rPr lang="en-gb" sz="1800" i="1" kern="1200" dirty="0">
              <a:latin typeface="Caslon Antique" panose="02027200000000000000" pitchFamily="18" charset="0"/>
              <a:ea typeface="+mn-ea"/>
              <a:cs typeface="+mn-cs"/>
            </a:rPr>
            <a:t>.</a:t>
          </a:r>
        </a:p>
      </dgm:t>
    </dgm:pt>
    <dgm:pt modelId="{26C37286-A207-4C3A-8F03-B64C4EB72DB8}" type="parTrans" cxnId="{47F4D29A-7D65-4C2F-8677-61780F0F1118}">
      <dgm:prSet/>
      <dgm:spPr/>
      <dgm:t>
        <a:bodyPr rtlCol="0"/>
        <a:lstStyle/>
        <a:p>
          <a:pPr rtl="0"/>
          <a:endParaRPr lang="en-US"/>
        </a:p>
      </dgm:t>
    </dgm:pt>
    <dgm:pt modelId="{258C30B8-1EDE-458F-9BAB-BD0E5C8E1BF9}" type="sibTrans" cxnId="{47F4D29A-7D65-4C2F-8677-61780F0F1118}">
      <dgm:prSet/>
      <dgm:spPr/>
      <dgm:t>
        <a:bodyPr rtlCol="0"/>
        <a:lstStyle/>
        <a:p>
          <a:pPr rtl="0"/>
          <a:endParaRPr lang="en-US"/>
        </a:p>
      </dgm:t>
    </dgm:pt>
    <dgm:pt modelId="{1827863D-2FA1-48D1-81C4-0E7D31ADB47E}">
      <dgm:prSet custT="1"/>
      <dgm:spPr>
        <a:xfrm>
          <a:off x="4315920" y="3128391"/>
          <a:ext cx="2434621" cy="1027778"/>
        </a:xfrm>
        <a:prstGeom prst="rect">
          <a:avLst/>
        </a:prstGeom>
        <a:noFill/>
        <a:ln>
          <a:noFill/>
        </a:ln>
      </dgm:spPr>
      <dgm:t>
        <a:bodyPr rtlCol="0"/>
        <a:lstStyle/>
        <a:p>
          <a:pPr algn="ctr"/>
          <a:r>
            <a:rPr lang="en-GB" sz="1800" i="1" kern="1200" dirty="0">
              <a:latin typeface="Caslon Antique" panose="02027200000000000000" pitchFamily="18" charset="0"/>
              <a:ea typeface="+mn-ea"/>
              <a:cs typeface="+mn-cs"/>
            </a:rPr>
            <a:t>The great continent of Laurasia splits apart forming the continents of </a:t>
          </a:r>
          <a:r>
            <a:rPr lang="en-GB" sz="1800" i="1" kern="1200" dirty="0" err="1">
              <a:latin typeface="Caslon Antique" panose="02027200000000000000" pitchFamily="18" charset="0"/>
              <a:ea typeface="+mn-ea"/>
              <a:cs typeface="+mn-cs"/>
            </a:rPr>
            <a:t>Uropa</a:t>
          </a:r>
          <a:r>
            <a:rPr lang="en-GB" sz="1800" i="1" kern="1200" dirty="0">
              <a:latin typeface="Caslon Antique" panose="02027200000000000000" pitchFamily="18" charset="0"/>
              <a:ea typeface="+mn-ea"/>
              <a:cs typeface="+mn-cs"/>
            </a:rPr>
            <a:t> and </a:t>
          </a:r>
          <a:r>
            <a:rPr lang="en-GB" sz="1800" i="1" kern="1200" dirty="0" err="1">
              <a:latin typeface="Caslon Antique" panose="02027200000000000000" pitchFamily="18" charset="0"/>
              <a:ea typeface="+mn-ea"/>
              <a:cs typeface="+mn-cs"/>
            </a:rPr>
            <a:t>Lessasia</a:t>
          </a:r>
          <a:r>
            <a:rPr lang="en-GB" sz="1800" i="1" kern="1200" dirty="0">
              <a:latin typeface="Caslon Antique" panose="02027200000000000000" pitchFamily="18" charset="0"/>
              <a:ea typeface="+mn-ea"/>
              <a:cs typeface="+mn-cs"/>
            </a:rPr>
            <a:t>.</a:t>
          </a:r>
          <a:endParaRPr lang="en-gb" sz="1800" i="1" kern="1200" dirty="0">
            <a:latin typeface="Caslon Antique" panose="02027200000000000000" pitchFamily="18" charset="0"/>
            <a:ea typeface="+mn-ea"/>
            <a:cs typeface="+mn-cs"/>
          </a:endParaRPr>
        </a:p>
      </dgm:t>
    </dgm:pt>
    <dgm:pt modelId="{B426C98F-7250-4E9E-84CB-E9FC83F8CB06}" type="parTrans" cxnId="{7749B4AD-5089-49E7-8F6B-1B2382C9B50E}">
      <dgm:prSet/>
      <dgm:spPr/>
      <dgm:t>
        <a:bodyPr rtlCol="0"/>
        <a:lstStyle/>
        <a:p>
          <a:pPr rtl="0"/>
          <a:endParaRPr lang="en-US"/>
        </a:p>
      </dgm:t>
    </dgm:pt>
    <dgm:pt modelId="{D0D7EB30-49F6-43D6-AF40-1B9302B3ADF0}" type="sibTrans" cxnId="{7749B4AD-5089-49E7-8F6B-1B2382C9B50E}">
      <dgm:prSet/>
      <dgm:spPr/>
      <dgm:t>
        <a:bodyPr rtlCol="0"/>
        <a:lstStyle/>
        <a:p>
          <a:pPr rtl="0"/>
          <a:endParaRPr lang="en-US"/>
        </a:p>
      </dgm:t>
    </dgm:pt>
    <dgm:pt modelId="{CF564C6C-7771-4FD5-B851-B5B84730268F}">
      <dgm:prSet custT="1"/>
      <dgm:spPr>
        <a:xfrm>
          <a:off x="5699227" y="377730"/>
          <a:ext cx="2434621" cy="1027778"/>
        </a:xfrm>
        <a:prstGeom prst="rect">
          <a:avLst/>
        </a:prstGeom>
        <a:noFill/>
        <a:ln>
          <a:noFill/>
        </a:ln>
      </dgm:spPr>
      <dgm:t>
        <a:bodyPr rtlCol="0"/>
        <a:lstStyle/>
        <a:p>
          <a:pPr algn="ctr"/>
          <a:r>
            <a:rPr lang="en-GB" sz="1800" i="1" kern="1200" dirty="0">
              <a:latin typeface="Caslon Antique" panose="02027200000000000000" pitchFamily="18" charset="0"/>
              <a:ea typeface="+mn-ea"/>
              <a:cs typeface="+mn-cs"/>
            </a:rPr>
            <a:t>The</a:t>
          </a:r>
          <a:r>
            <a:rPr lang="en-GB" sz="1800" i="1" kern="1200" baseline="0" dirty="0">
              <a:latin typeface="Caslon Antique" panose="02027200000000000000" pitchFamily="18" charset="0"/>
              <a:ea typeface="+mn-ea"/>
              <a:cs typeface="+mn-cs"/>
            </a:rPr>
            <a:t> Kingdom’s of </a:t>
          </a:r>
          <a:r>
            <a:rPr lang="en-GB" sz="1800" i="1" kern="1200" baseline="0" dirty="0" err="1">
              <a:latin typeface="Caslon Antique" panose="02027200000000000000" pitchFamily="18" charset="0"/>
              <a:ea typeface="+mn-ea"/>
              <a:cs typeface="+mn-cs"/>
            </a:rPr>
            <a:t>Elnoch</a:t>
          </a:r>
          <a:r>
            <a:rPr lang="en-GB" sz="1800" i="1" kern="1200" baseline="0" dirty="0">
              <a:latin typeface="Caslon Antique" panose="02027200000000000000" pitchFamily="18" charset="0"/>
              <a:ea typeface="+mn-ea"/>
              <a:cs typeface="+mn-cs"/>
            </a:rPr>
            <a:t>, </a:t>
          </a:r>
          <a:r>
            <a:rPr lang="en-GB" sz="1800" i="1" kern="1200" baseline="0" dirty="0" err="1">
              <a:latin typeface="Caslon Antique" panose="02027200000000000000" pitchFamily="18" charset="0"/>
              <a:ea typeface="+mn-ea"/>
              <a:cs typeface="+mn-cs"/>
            </a:rPr>
            <a:t>Kaijaing</a:t>
          </a:r>
          <a:r>
            <a:rPr lang="en-GB" sz="1800" i="1" kern="1200" baseline="0" dirty="0">
              <a:latin typeface="Caslon Antique" panose="02027200000000000000" pitchFamily="18" charset="0"/>
              <a:ea typeface="+mn-ea"/>
              <a:cs typeface="+mn-cs"/>
            </a:rPr>
            <a:t>, </a:t>
          </a:r>
          <a:r>
            <a:rPr lang="en-GB" sz="1800" i="1" kern="1200" baseline="0" dirty="0" err="1">
              <a:latin typeface="Caslon Antique" panose="02027200000000000000" pitchFamily="18" charset="0"/>
              <a:ea typeface="+mn-ea"/>
              <a:cs typeface="+mn-cs"/>
            </a:rPr>
            <a:t>Latagore</a:t>
          </a:r>
          <a:r>
            <a:rPr lang="en-GB" sz="1800" i="1" kern="1200" baseline="0" dirty="0">
              <a:latin typeface="Caslon Antique" panose="02027200000000000000" pitchFamily="18" charset="0"/>
              <a:ea typeface="+mn-ea"/>
              <a:cs typeface="+mn-cs"/>
            </a:rPr>
            <a:t> and </a:t>
          </a:r>
          <a:r>
            <a:rPr lang="en-GB" sz="1800" i="1" kern="1200" baseline="0" dirty="0" err="1">
              <a:latin typeface="Caslon Antique" panose="02027200000000000000" pitchFamily="18" charset="0"/>
              <a:ea typeface="+mn-ea"/>
              <a:cs typeface="+mn-cs"/>
            </a:rPr>
            <a:t>Southsungia</a:t>
          </a:r>
          <a:r>
            <a:rPr lang="en-GB" sz="1800" i="1" kern="1200" baseline="0" dirty="0">
              <a:latin typeface="Caslon Antique" panose="02027200000000000000" pitchFamily="18" charset="0"/>
              <a:ea typeface="+mn-ea"/>
              <a:cs typeface="+mn-cs"/>
            </a:rPr>
            <a:t> rise on </a:t>
          </a:r>
          <a:r>
            <a:rPr lang="en-GB" sz="1800" i="1" kern="1200" baseline="0" dirty="0" err="1">
              <a:latin typeface="Caslon Antique" panose="02027200000000000000" pitchFamily="18" charset="0"/>
              <a:ea typeface="+mn-ea"/>
              <a:cs typeface="+mn-cs"/>
            </a:rPr>
            <a:t>Uropa</a:t>
          </a:r>
          <a:r>
            <a:rPr lang="en-GB" sz="1800" i="1" kern="1200" baseline="0" dirty="0">
              <a:latin typeface="Caslon Antique" panose="02027200000000000000" pitchFamily="18" charset="0"/>
              <a:ea typeface="+mn-ea"/>
              <a:cs typeface="+mn-cs"/>
            </a:rPr>
            <a:t>.</a:t>
          </a:r>
          <a:endParaRPr lang="en-gb" sz="1800" i="1" kern="1200" dirty="0">
            <a:latin typeface="Caslon Antique" panose="02027200000000000000" pitchFamily="18" charset="0"/>
            <a:ea typeface="+mn-ea"/>
            <a:cs typeface="+mn-cs"/>
          </a:endParaRPr>
        </a:p>
      </dgm:t>
    </dgm:pt>
    <dgm:pt modelId="{5A57A755-D716-4DC9-9A51-20693042AFC8}" type="parTrans" cxnId="{5F80C7E1-A7BD-418E-A665-3DAF3DEDF5A4}">
      <dgm:prSet/>
      <dgm:spPr/>
      <dgm:t>
        <a:bodyPr rtlCol="0"/>
        <a:lstStyle/>
        <a:p>
          <a:pPr rtl="0"/>
          <a:endParaRPr lang="en-US"/>
        </a:p>
      </dgm:t>
    </dgm:pt>
    <dgm:pt modelId="{024A7FBC-BB10-4242-BAF3-82678A4C13DA}" type="sibTrans" cxnId="{5F80C7E1-A7BD-418E-A665-3DAF3DEDF5A4}">
      <dgm:prSet/>
      <dgm:spPr/>
      <dgm:t>
        <a:bodyPr rtlCol="0"/>
        <a:lstStyle/>
        <a:p>
          <a:pPr rtl="0"/>
          <a:endParaRPr lang="en-US"/>
        </a:p>
      </dgm:t>
    </dgm:pt>
    <dgm:pt modelId="{8A93A940-284B-49B0-9D89-5FA2B3B3C7E5}">
      <dgm:prSet phldrT="[Text]" custT="1"/>
      <dgm:spPr>
        <a:xfrm>
          <a:off x="8465843" y="1405509"/>
          <a:ext cx="2434621" cy="544068"/>
        </a:xfrm>
        <a:prstGeom prst="rect">
          <a:avLst/>
        </a:prstGeom>
        <a:noFill/>
        <a:ln>
          <a:noFill/>
        </a:ln>
      </dgm:spPr>
      <dgm:t>
        <a:bodyPr rtlCol="0"/>
        <a:lstStyle/>
        <a:p>
          <a:pPr>
            <a:defRPr b="1"/>
          </a:pPr>
          <a:r>
            <a:rPr lang="en-GB" sz="2000" b="0" dirty="0">
              <a:latin typeface="Caslon Antique" panose="02027200000000000000" pitchFamily="18" charset="0"/>
              <a:ea typeface="+mn-ea"/>
              <a:cs typeface="+mn-cs"/>
            </a:rPr>
            <a:t>681 BS</a:t>
          </a:r>
          <a:endParaRPr lang="en-gb" sz="2000" b="0" dirty="0">
            <a:latin typeface="Caslon Antique" panose="02027200000000000000" pitchFamily="18" charset="0"/>
            <a:ea typeface="+mn-ea"/>
            <a:cs typeface="+mn-cs"/>
          </a:endParaRPr>
        </a:p>
      </dgm:t>
    </dgm:pt>
    <dgm:pt modelId="{E0447E4A-3C15-4884-AEBE-804149EBD331}" type="sibTrans" cxnId="{982D7B44-1518-4DD0-82D4-8A3901DD95E9}">
      <dgm:prSet/>
      <dgm:spPr/>
      <dgm:t>
        <a:bodyPr rtlCol="0"/>
        <a:lstStyle/>
        <a:p>
          <a:pPr rtl="0"/>
          <a:endParaRPr lang="en-US"/>
        </a:p>
      </dgm:t>
    </dgm:pt>
    <dgm:pt modelId="{CD96219D-3688-4138-ACC9-901ED9FEACCC}" type="parTrans" cxnId="{982D7B44-1518-4DD0-82D4-8A3901DD95E9}">
      <dgm:prSet/>
      <dgm:spPr/>
      <dgm:t>
        <a:bodyPr rtlCol="0"/>
        <a:lstStyle/>
        <a:p>
          <a:pPr rtl="0"/>
          <a:endParaRPr lang="en-US"/>
        </a:p>
      </dgm:t>
    </dgm:pt>
    <dgm:pt modelId="{6BA5F3BE-D53A-42E0-A7FE-674B99BD07E6}">
      <dgm:prSet phldrT="[Text]" custT="1"/>
      <dgm:spPr>
        <a:xfrm>
          <a:off x="8465843" y="377730"/>
          <a:ext cx="2434621" cy="1027778"/>
        </a:xfrm>
        <a:prstGeom prst="rect">
          <a:avLst/>
        </a:prstGeom>
        <a:noFill/>
        <a:ln>
          <a:noFill/>
        </a:ln>
      </dgm:spPr>
      <dgm:t>
        <a:bodyPr rtlCol="0"/>
        <a:lstStyle/>
        <a:p>
          <a:pPr algn="ctr"/>
          <a:endParaRPr lang="en-gb" sz="1800" i="1" kern="1200" dirty="0">
            <a:latin typeface="Caslon Antique" panose="02027200000000000000" pitchFamily="18" charset="0"/>
            <a:ea typeface="+mn-ea"/>
            <a:cs typeface="+mn-cs"/>
          </a:endParaRPr>
        </a:p>
      </dgm:t>
    </dgm:pt>
    <dgm:pt modelId="{48C67DB7-8AA6-454C-83AE-A16B3B9F45FF}" type="sibTrans" cxnId="{6AEB3B94-8522-4F42-A6BC-BC55C5AED92F}">
      <dgm:prSet/>
      <dgm:spPr/>
      <dgm:t>
        <a:bodyPr rtlCol="0"/>
        <a:lstStyle/>
        <a:p>
          <a:pPr rtl="0"/>
          <a:endParaRPr lang="en-US"/>
        </a:p>
      </dgm:t>
    </dgm:pt>
    <dgm:pt modelId="{9484BBA1-86EE-4AA2-B94A-A26EED0EFB1E}" type="parTrans" cxnId="{6AEB3B94-8522-4F42-A6BC-BC55C5AED92F}">
      <dgm:prSet/>
      <dgm:spPr/>
      <dgm:t>
        <a:bodyPr rtlCol="0"/>
        <a:lstStyle/>
        <a:p>
          <a:pPr rtl="0"/>
          <a:endParaRPr lang="en-US"/>
        </a:p>
      </dgm:t>
    </dgm:pt>
    <dgm:pt modelId="{D423FB80-F2BD-4DDE-80B1-76F84FE09A02}">
      <dgm:prSet phldrT="[Text]" custT="1"/>
      <dgm:spPr>
        <a:xfrm>
          <a:off x="165996" y="1405509"/>
          <a:ext cx="2434621" cy="544068"/>
        </a:xfrm>
        <a:prstGeom prst="rect">
          <a:avLst/>
        </a:prstGeom>
        <a:noFill/>
        <a:ln>
          <a:noFill/>
        </a:ln>
      </dgm:spPr>
      <dgm:t>
        <a:bodyPr rtlCol="0"/>
        <a:lstStyle/>
        <a:p>
          <a:pPr>
            <a:defRPr b="1"/>
          </a:pPr>
          <a:r>
            <a:rPr lang="en-GB" sz="2000" b="0" u="none" dirty="0">
              <a:latin typeface="Caslon Antique" panose="02027200000000000000" pitchFamily="18" charset="0"/>
              <a:ea typeface="+mn-ea"/>
              <a:cs typeface="+mn-cs"/>
            </a:rPr>
            <a:t>Before 1,000,000 BS</a:t>
          </a:r>
          <a:endParaRPr lang="en-gb" sz="2000" b="0" u="none" dirty="0">
            <a:latin typeface="Caslon Antique" panose="02027200000000000000" pitchFamily="18" charset="0"/>
            <a:ea typeface="+mn-ea"/>
            <a:cs typeface="+mn-cs"/>
          </a:endParaRPr>
        </a:p>
      </dgm:t>
    </dgm:pt>
    <dgm:pt modelId="{EBE862E1-9761-4AA7-AA00-BD79FA3B27DD}" type="sibTrans" cxnId="{5BF3B7B1-A779-4E2D-8625-77DE0CA38FEE}">
      <dgm:prSet/>
      <dgm:spPr/>
      <dgm:t>
        <a:bodyPr rtlCol="0"/>
        <a:lstStyle/>
        <a:p>
          <a:pPr rtl="0"/>
          <a:endParaRPr lang="en-US"/>
        </a:p>
      </dgm:t>
    </dgm:pt>
    <dgm:pt modelId="{9B1CA3FF-D252-4AF5-8F50-CFC93ACA9175}" type="parTrans" cxnId="{5BF3B7B1-A779-4E2D-8625-77DE0CA38FEE}">
      <dgm:prSet/>
      <dgm:spPr/>
      <dgm:t>
        <a:bodyPr rtlCol="0"/>
        <a:lstStyle/>
        <a:p>
          <a:pPr rtl="0"/>
          <a:endParaRPr lang="en-US"/>
        </a:p>
      </dgm:t>
    </dgm:pt>
    <dgm:pt modelId="{687CC7BD-79EF-4A0F-BDD3-809BFA49E6BE}" type="pres">
      <dgm:prSet presAssocID="{FF3CD410-5E2E-4080-A893-907D31D22CB3}" presName="root" presStyleCnt="0">
        <dgm:presLayoutVars>
          <dgm:chMax/>
          <dgm:chPref/>
          <dgm:animLvl val="lvl"/>
        </dgm:presLayoutVars>
      </dgm:prSet>
      <dgm:spPr/>
    </dgm:pt>
    <dgm:pt modelId="{6168B371-2815-4661-9209-F8A29814ADCC}" type="pres">
      <dgm:prSet presAssocID="{FF3CD410-5E2E-4080-A893-907D31D22CB3}" presName="divider" presStyleLbl="fgAcc1" presStyleIdx="0" presStyleCnt="1"/>
      <dgm:spPr>
        <a:xfrm>
          <a:off x="0" y="2266950"/>
          <a:ext cx="11066462" cy="0"/>
        </a:xfrm>
        <a:prstGeom prst="line">
          <a:avLst/>
        </a:prstGeom>
        <a:ln w="19050">
          <a:solidFill>
            <a:schemeClr val="tx1"/>
          </a:solidFill>
        </a:ln>
      </dgm:spPr>
    </dgm:pt>
    <dgm:pt modelId="{4C5F54B5-504F-4069-AF1D-9A370FBD268C}" type="pres">
      <dgm:prSet presAssocID="{FF3CD410-5E2E-4080-A893-907D31D22CB3}" presName="nodes" presStyleCnt="0">
        <dgm:presLayoutVars>
          <dgm:chMax/>
          <dgm:chPref/>
          <dgm:animLvl val="lvl"/>
        </dgm:presLayoutVars>
      </dgm:prSet>
      <dgm:spPr/>
    </dgm:pt>
    <dgm:pt modelId="{34539F78-7536-446A-B749-4315D26F2C4E}" type="pres">
      <dgm:prSet presAssocID="{D423FB80-F2BD-4DDE-80B1-76F84FE09A02}" presName="composite" presStyleCnt="0"/>
      <dgm:spPr/>
    </dgm:pt>
    <dgm:pt modelId="{64E37A6A-8F95-4F28-92FC-1FE8089D7DAF}" type="pres">
      <dgm:prSet presAssocID="{D423FB80-F2BD-4DDE-80B1-76F84FE09A02}" presName="L1TextContainer" presStyleLbl="alignNode1" presStyleIdx="0" presStyleCnt="7">
        <dgm:presLayoutVars>
          <dgm:chMax val="1"/>
          <dgm:chPref val="1"/>
          <dgm:bulletEnabled val="1"/>
        </dgm:presLayoutVars>
      </dgm:prSet>
      <dgm:spPr/>
    </dgm:pt>
    <dgm:pt modelId="{301B11E7-9AB9-40DA-A950-87C47281308D}" type="pres">
      <dgm:prSet presAssocID="{D423FB80-F2BD-4DDE-80B1-76F84FE09A02}" presName="L2TextContainerWrapper" presStyleCnt="0">
        <dgm:presLayoutVars>
          <dgm:bulletEnabled val="1"/>
        </dgm:presLayoutVars>
      </dgm:prSet>
      <dgm:spPr/>
    </dgm:pt>
    <dgm:pt modelId="{255B3FC7-BD87-4810-87ED-7952D0F23157}" type="pres">
      <dgm:prSet presAssocID="{D423FB80-F2BD-4DDE-80B1-76F84FE09A02}" presName="L2TextContainer" presStyleLbl="bgAccFollowNode1" presStyleIdx="0" presStyleCnt="7" custLinFactNeighborX="391" custLinFactNeighborY="24587"/>
      <dgm:spPr/>
    </dgm:pt>
    <dgm:pt modelId="{4B545162-9690-412E-B970-54DA905B44AF}" type="pres">
      <dgm:prSet presAssocID="{D423FB80-F2BD-4DDE-80B1-76F84FE09A02}" presName="FlexibleEmptyPlaceHolder" presStyleCnt="0"/>
      <dgm:spPr/>
    </dgm:pt>
    <dgm:pt modelId="{DF478A7F-4668-4E0A-86F7-C1205CF5AA73}" type="pres">
      <dgm:prSet presAssocID="{D423FB80-F2BD-4DDE-80B1-76F84FE09A02}" presName="ConnectLine" presStyleLbl="sibTrans1D1" presStyleIdx="0" presStyleCnt="7"/>
      <dgm:spPr>
        <a:xfrm>
          <a:off x="1383307" y="1949577"/>
          <a:ext cx="0" cy="317373"/>
        </a:xfrm>
        <a:prstGeom prst="line">
          <a:avLst/>
        </a:prstGeom>
        <a:ln w="19050">
          <a:solidFill>
            <a:schemeClr val="tx1"/>
          </a:solidFill>
        </a:ln>
      </dgm:spPr>
    </dgm:pt>
    <dgm:pt modelId="{6D7F9BE3-3008-4E5E-96F3-C71D72649902}" type="pres">
      <dgm:prSet presAssocID="{D423FB80-F2BD-4DDE-80B1-76F84FE09A02}" presName="ConnectorPoint" presStyleLbl="node1" presStyleIdx="0" presStyleCnt="7"/>
      <dgm:spPr>
        <a:xfrm rot="2700000">
          <a:off x="1348042" y="2231684"/>
          <a:ext cx="70530" cy="70530"/>
        </a:xfrm>
        <a:prstGeom prst="ellipse">
          <a:avLst/>
        </a:prstGeom>
        <a:gradFill flip="none" rotWithShape="1">
          <a:gsLst>
            <a:gs pos="0">
              <a:schemeClr val="tx1"/>
            </a:gs>
            <a:gs pos="23000">
              <a:schemeClr val="accent3">
                <a:lumMod val="89000"/>
              </a:schemeClr>
            </a:gs>
            <a:gs pos="69000">
              <a:schemeClr val="accent3">
                <a:lumMod val="75000"/>
              </a:schemeClr>
            </a:gs>
            <a:gs pos="97000">
              <a:schemeClr val="accent3">
                <a:lumMod val="70000"/>
              </a:schemeClr>
            </a:gs>
          </a:gsLst>
          <a:path path="circle">
            <a:fillToRect l="100000" t="100000"/>
          </a:path>
          <a:tileRect r="-100000" b="-100000"/>
        </a:gradFill>
        <a:ln w="12700">
          <a:solidFill>
            <a:schemeClr val="tx1"/>
          </a:solidFill>
        </a:ln>
      </dgm:spPr>
    </dgm:pt>
    <dgm:pt modelId="{02633C3C-6589-41FB-998C-85A7548107A4}" type="pres">
      <dgm:prSet presAssocID="{D423FB80-F2BD-4DDE-80B1-76F84FE09A02}" presName="EmptyPlaceHolder" presStyleCnt="0"/>
      <dgm:spPr/>
    </dgm:pt>
    <dgm:pt modelId="{41467129-B2CC-4E38-A5B2-56D30FA28409}" type="pres">
      <dgm:prSet presAssocID="{EBE862E1-9761-4AA7-AA00-BD79FA3B27DD}" presName="spaceBetweenRectangles" presStyleCnt="0"/>
      <dgm:spPr/>
    </dgm:pt>
    <dgm:pt modelId="{C7F26193-F277-4FC2-96E8-E896E5EFC9BC}" type="pres">
      <dgm:prSet presAssocID="{F01D5F9E-ABC5-4560-ACB4-E6CFBC60BFF2}" presName="composite" presStyleCnt="0"/>
      <dgm:spPr/>
    </dgm:pt>
    <dgm:pt modelId="{5C68C37A-C349-49AE-97A1-63D110D2C7D1}" type="pres">
      <dgm:prSet presAssocID="{F01D5F9E-ABC5-4560-ACB4-E6CFBC60BFF2}" presName="L1TextContainer" presStyleLbl="alignNode1" presStyleIdx="1" presStyleCnt="7">
        <dgm:presLayoutVars>
          <dgm:chMax val="1"/>
          <dgm:chPref val="1"/>
          <dgm:bulletEnabled val="1"/>
        </dgm:presLayoutVars>
      </dgm:prSet>
      <dgm:spPr/>
    </dgm:pt>
    <dgm:pt modelId="{3E3F09C6-0C94-40B1-A308-6929444363D4}" type="pres">
      <dgm:prSet presAssocID="{F01D5F9E-ABC5-4560-ACB4-E6CFBC60BFF2}" presName="L2TextContainerWrapper" presStyleCnt="0">
        <dgm:presLayoutVars>
          <dgm:bulletEnabled val="1"/>
        </dgm:presLayoutVars>
      </dgm:prSet>
      <dgm:spPr/>
    </dgm:pt>
    <dgm:pt modelId="{A01D9671-7007-4F3F-98D6-A9730C5B45E4}" type="pres">
      <dgm:prSet presAssocID="{F01D5F9E-ABC5-4560-ACB4-E6CFBC60BFF2}" presName="L2TextContainer" presStyleLbl="bgAccFollowNode1" presStyleIdx="1" presStyleCnt="7" custLinFactNeighborX="-391" custLinFactNeighborY="-24637"/>
      <dgm:spPr/>
    </dgm:pt>
    <dgm:pt modelId="{65C95A24-31B5-46D2-BCB4-07372ABDD6F2}" type="pres">
      <dgm:prSet presAssocID="{F01D5F9E-ABC5-4560-ACB4-E6CFBC60BFF2}" presName="FlexibleEmptyPlaceHolder" presStyleCnt="0"/>
      <dgm:spPr/>
    </dgm:pt>
    <dgm:pt modelId="{D4347EDB-4883-4C4B-A672-6266C9702B5A}" type="pres">
      <dgm:prSet presAssocID="{F01D5F9E-ABC5-4560-ACB4-E6CFBC60BFF2}" presName="ConnectLine" presStyleLbl="sibTrans1D1" presStyleIdx="1" presStyleCnt="7"/>
      <dgm:spPr>
        <a:xfrm>
          <a:off x="2766615" y="2266949"/>
          <a:ext cx="0" cy="317373"/>
        </a:xfrm>
        <a:prstGeom prst="line">
          <a:avLst/>
        </a:prstGeom>
        <a:ln w="19050">
          <a:solidFill>
            <a:schemeClr val="tx1"/>
          </a:solidFill>
        </a:ln>
      </dgm:spPr>
    </dgm:pt>
    <dgm:pt modelId="{D10813CD-B7B7-4CC7-9B2D-B5AE3D30A4DA}" type="pres">
      <dgm:prSet presAssocID="{F01D5F9E-ABC5-4560-ACB4-E6CFBC60BFF2}" presName="ConnectorPoint" presStyleLbl="node1" presStyleIdx="1" presStyleCnt="7"/>
      <dgm:spPr>
        <a:xfrm rot="2700000">
          <a:off x="2731350" y="2231684"/>
          <a:ext cx="70530" cy="70530"/>
        </a:xfrm>
        <a:prstGeom prst="ellipse">
          <a:avLst/>
        </a:prstGeom>
        <a:gradFill rotWithShape="0">
          <a:gsLst>
            <a:gs pos="0">
              <a:schemeClr val="tx1"/>
            </a:gs>
            <a:gs pos="23000">
              <a:schemeClr val="accent3">
                <a:lumMod val="89000"/>
              </a:schemeClr>
            </a:gs>
            <a:gs pos="69000">
              <a:schemeClr val="accent3">
                <a:lumMod val="75000"/>
              </a:schemeClr>
            </a:gs>
            <a:gs pos="97000">
              <a:schemeClr val="accent3">
                <a:lumMod val="70000"/>
              </a:schemeClr>
            </a:gs>
          </a:gsLst>
          <a:path path="circle">
            <a:fillToRect l="100000" t="100000"/>
          </a:path>
        </a:gradFill>
        <a:ln w="12700">
          <a:solidFill>
            <a:schemeClr val="tx1"/>
          </a:solidFill>
        </a:ln>
      </dgm:spPr>
    </dgm:pt>
    <dgm:pt modelId="{143FACBA-FB69-402B-8D92-68DCE90EA86A}" type="pres">
      <dgm:prSet presAssocID="{F01D5F9E-ABC5-4560-ACB4-E6CFBC60BFF2}" presName="EmptyPlaceHolder" presStyleCnt="0"/>
      <dgm:spPr/>
    </dgm:pt>
    <dgm:pt modelId="{0587E036-7F91-482C-9B0A-860FD4CCD0E2}" type="pres">
      <dgm:prSet presAssocID="{36ABC0D0-B41E-401C-840C-2AFBE73989B4}" presName="spaceBetweenRectangles" presStyleCnt="0"/>
      <dgm:spPr/>
    </dgm:pt>
    <dgm:pt modelId="{795AD8F1-7B20-410C-90F4-2E04F4F4C93D}" type="pres">
      <dgm:prSet presAssocID="{454D56AF-0D14-43A4-A4AA-2274946C5116}" presName="composite" presStyleCnt="0"/>
      <dgm:spPr/>
    </dgm:pt>
    <dgm:pt modelId="{C5503B6E-C1DB-44F5-ABB8-38EF445ED1E8}" type="pres">
      <dgm:prSet presAssocID="{454D56AF-0D14-43A4-A4AA-2274946C5116}" presName="L1TextContainer" presStyleLbl="alignNode1" presStyleIdx="2" presStyleCnt="7">
        <dgm:presLayoutVars>
          <dgm:chMax val="1"/>
          <dgm:chPref val="1"/>
          <dgm:bulletEnabled val="1"/>
        </dgm:presLayoutVars>
      </dgm:prSet>
      <dgm:spPr/>
    </dgm:pt>
    <dgm:pt modelId="{FD7DE90B-3DDE-4250-BB93-6AFB95DB30C9}" type="pres">
      <dgm:prSet presAssocID="{454D56AF-0D14-43A4-A4AA-2274946C5116}" presName="L2TextContainerWrapper" presStyleCnt="0">
        <dgm:presLayoutVars>
          <dgm:bulletEnabled val="1"/>
        </dgm:presLayoutVars>
      </dgm:prSet>
      <dgm:spPr/>
    </dgm:pt>
    <dgm:pt modelId="{04897CD2-CF6F-4A55-8E79-1E7393B07B06}" type="pres">
      <dgm:prSet presAssocID="{454D56AF-0D14-43A4-A4AA-2274946C5116}" presName="L2TextContainer" presStyleLbl="bgAccFollowNode1" presStyleIdx="2" presStyleCnt="7" custLinFactNeighborX="-782" custLinFactNeighborY="16889"/>
      <dgm:spPr/>
    </dgm:pt>
    <dgm:pt modelId="{30F499EF-86B9-43D4-9E36-2ADCD18D3C55}" type="pres">
      <dgm:prSet presAssocID="{454D56AF-0D14-43A4-A4AA-2274946C5116}" presName="FlexibleEmptyPlaceHolder" presStyleCnt="0"/>
      <dgm:spPr/>
    </dgm:pt>
    <dgm:pt modelId="{73ACB8E4-FFC1-49E5-BB46-1EBD63F3BF67}" type="pres">
      <dgm:prSet presAssocID="{454D56AF-0D14-43A4-A4AA-2274946C5116}" presName="ConnectLine" presStyleLbl="sibTrans1D1" presStyleIdx="2" presStyleCnt="7"/>
      <dgm:spPr>
        <a:xfrm>
          <a:off x="4149923" y="1949577"/>
          <a:ext cx="0" cy="317373"/>
        </a:xfrm>
        <a:prstGeom prst="line">
          <a:avLst/>
        </a:prstGeom>
        <a:ln w="19050">
          <a:solidFill>
            <a:schemeClr val="tx1"/>
          </a:solidFill>
        </a:ln>
      </dgm:spPr>
    </dgm:pt>
    <dgm:pt modelId="{FE89438A-B301-4219-9492-D30967496E8F}" type="pres">
      <dgm:prSet presAssocID="{454D56AF-0D14-43A4-A4AA-2274946C5116}" presName="ConnectorPoint" presStyleLbl="node1" presStyleIdx="2" presStyleCnt="7"/>
      <dgm:spPr>
        <a:xfrm rot="2700000">
          <a:off x="4114657" y="2231684"/>
          <a:ext cx="70530" cy="70530"/>
        </a:xfrm>
        <a:prstGeom prst="ellipse">
          <a:avLst/>
        </a:prstGeom>
        <a:gradFill flip="none" rotWithShape="1">
          <a:gsLst>
            <a:gs pos="0">
              <a:schemeClr val="tx1"/>
            </a:gs>
            <a:gs pos="23000">
              <a:schemeClr val="accent3">
                <a:lumMod val="89000"/>
              </a:schemeClr>
            </a:gs>
            <a:gs pos="69000">
              <a:schemeClr val="accent3">
                <a:lumMod val="75000"/>
              </a:schemeClr>
            </a:gs>
            <a:gs pos="97000">
              <a:schemeClr val="accent3">
                <a:lumMod val="70000"/>
              </a:schemeClr>
            </a:gs>
          </a:gsLst>
          <a:path path="circle">
            <a:fillToRect l="100000" t="100000"/>
          </a:path>
          <a:tileRect r="-100000" b="-100000"/>
        </a:gradFill>
        <a:ln w="12700">
          <a:solidFill>
            <a:schemeClr val="tx1"/>
          </a:solidFill>
        </a:ln>
      </dgm:spPr>
    </dgm:pt>
    <dgm:pt modelId="{80E00C49-A058-42B1-B4A9-8FC8989D4F58}" type="pres">
      <dgm:prSet presAssocID="{454D56AF-0D14-43A4-A4AA-2274946C5116}" presName="EmptyPlaceHolder" presStyleCnt="0"/>
      <dgm:spPr/>
    </dgm:pt>
    <dgm:pt modelId="{396E0C2C-79C3-4FCA-B5E5-8B3C2758C30F}" type="pres">
      <dgm:prSet presAssocID="{511F28C0-50D9-4CBB-862C-2AD0ACC17105}" presName="spaceBetweenRectangles" presStyleCnt="0"/>
      <dgm:spPr/>
    </dgm:pt>
    <dgm:pt modelId="{866B658A-D972-4AD8-A7E6-4082FD2CB001}" type="pres">
      <dgm:prSet presAssocID="{A7F4784E-75AE-4F03-B342-C71355D1ACCF}" presName="composite" presStyleCnt="0"/>
      <dgm:spPr/>
    </dgm:pt>
    <dgm:pt modelId="{CBCB6B30-5D46-4B19-B9DE-C0B7FB057712}" type="pres">
      <dgm:prSet presAssocID="{A7F4784E-75AE-4F03-B342-C71355D1ACCF}" presName="L1TextContainer" presStyleLbl="alignNode1" presStyleIdx="3" presStyleCnt="7">
        <dgm:presLayoutVars>
          <dgm:chMax val="1"/>
          <dgm:chPref val="1"/>
          <dgm:bulletEnabled val="1"/>
        </dgm:presLayoutVars>
      </dgm:prSet>
      <dgm:spPr/>
    </dgm:pt>
    <dgm:pt modelId="{746F6004-1265-4B16-B698-179F0477DB3D}" type="pres">
      <dgm:prSet presAssocID="{A7F4784E-75AE-4F03-B342-C71355D1ACCF}" presName="L2TextContainerWrapper" presStyleCnt="0">
        <dgm:presLayoutVars>
          <dgm:bulletEnabled val="1"/>
        </dgm:presLayoutVars>
      </dgm:prSet>
      <dgm:spPr/>
    </dgm:pt>
    <dgm:pt modelId="{95B1E40E-26D9-44C8-A99F-14EA44505DF3}" type="pres">
      <dgm:prSet presAssocID="{A7F4784E-75AE-4F03-B342-C71355D1ACCF}" presName="L2TextContainer" presStyleLbl="bgAccFollowNode1" presStyleIdx="3" presStyleCnt="7" custLinFactNeighborY="-18635"/>
      <dgm:spPr/>
    </dgm:pt>
    <dgm:pt modelId="{752FC6D6-93A6-414C-B65D-6F2858E07E0C}" type="pres">
      <dgm:prSet presAssocID="{A7F4784E-75AE-4F03-B342-C71355D1ACCF}" presName="FlexibleEmptyPlaceHolder" presStyleCnt="0"/>
      <dgm:spPr/>
    </dgm:pt>
    <dgm:pt modelId="{BBBD3B06-9C30-48DB-A77E-5A358B1C6E78}" type="pres">
      <dgm:prSet presAssocID="{A7F4784E-75AE-4F03-B342-C71355D1ACCF}" presName="ConnectLine" presStyleLbl="sibTrans1D1" presStyleIdx="3" presStyleCnt="7"/>
      <dgm:spPr>
        <a:xfrm>
          <a:off x="5533230" y="2266949"/>
          <a:ext cx="0" cy="317373"/>
        </a:xfrm>
        <a:prstGeom prst="line">
          <a:avLst/>
        </a:prstGeom>
        <a:ln w="19050">
          <a:solidFill>
            <a:schemeClr val="tx1"/>
          </a:solidFill>
        </a:ln>
      </dgm:spPr>
    </dgm:pt>
    <dgm:pt modelId="{C574381E-6C24-436D-B265-4BCFEFA46591}" type="pres">
      <dgm:prSet presAssocID="{A7F4784E-75AE-4F03-B342-C71355D1ACCF}" presName="ConnectorPoint" presStyleLbl="node1" presStyleIdx="3" presStyleCnt="7"/>
      <dgm:spPr>
        <a:xfrm rot="2700000">
          <a:off x="5497965" y="2231684"/>
          <a:ext cx="70530" cy="70530"/>
        </a:xfrm>
        <a:prstGeom prst="ellipse">
          <a:avLst/>
        </a:prstGeom>
        <a:gradFill flip="none" rotWithShape="1">
          <a:gsLst>
            <a:gs pos="0">
              <a:schemeClr val="tx1"/>
            </a:gs>
            <a:gs pos="23000">
              <a:schemeClr val="accent3">
                <a:lumMod val="89000"/>
              </a:schemeClr>
            </a:gs>
            <a:gs pos="69000">
              <a:schemeClr val="accent3">
                <a:lumMod val="75000"/>
              </a:schemeClr>
            </a:gs>
            <a:gs pos="97000">
              <a:schemeClr val="accent3">
                <a:lumMod val="70000"/>
              </a:schemeClr>
            </a:gs>
          </a:gsLst>
          <a:path path="circle">
            <a:fillToRect l="100000" t="100000"/>
          </a:path>
          <a:tileRect r="-100000" b="-100000"/>
        </a:gradFill>
        <a:ln w="12700">
          <a:solidFill>
            <a:schemeClr val="tx1"/>
          </a:solidFill>
        </a:ln>
      </dgm:spPr>
    </dgm:pt>
    <dgm:pt modelId="{CC7E7566-0B46-4E0A-B951-BFE404664D2C}" type="pres">
      <dgm:prSet presAssocID="{A7F4784E-75AE-4F03-B342-C71355D1ACCF}" presName="EmptyPlaceHolder" presStyleCnt="0"/>
      <dgm:spPr/>
    </dgm:pt>
    <dgm:pt modelId="{F50C4635-5C0A-4C07-B5AD-BABD96009847}" type="pres">
      <dgm:prSet presAssocID="{3078DB00-0C2A-4587-8661-74E5E36CBCA7}" presName="spaceBetweenRectangles" presStyleCnt="0"/>
      <dgm:spPr/>
    </dgm:pt>
    <dgm:pt modelId="{5667DB6C-E90F-44DB-BFD7-8570D48D28D4}" type="pres">
      <dgm:prSet presAssocID="{A59C9EB4-4836-41EA-88FC-E68E29755DEF}" presName="composite" presStyleCnt="0"/>
      <dgm:spPr/>
    </dgm:pt>
    <dgm:pt modelId="{88F6D506-033B-4CA4-9572-41E373A6B43C}" type="pres">
      <dgm:prSet presAssocID="{A59C9EB4-4836-41EA-88FC-E68E29755DEF}" presName="L1TextContainer" presStyleLbl="alignNode1" presStyleIdx="4" presStyleCnt="7">
        <dgm:presLayoutVars>
          <dgm:chMax val="1"/>
          <dgm:chPref val="1"/>
          <dgm:bulletEnabled val="1"/>
        </dgm:presLayoutVars>
      </dgm:prSet>
      <dgm:spPr/>
    </dgm:pt>
    <dgm:pt modelId="{E3303ED6-54B9-4518-AD7C-3197102106EF}" type="pres">
      <dgm:prSet presAssocID="{A59C9EB4-4836-41EA-88FC-E68E29755DEF}" presName="L2TextContainerWrapper" presStyleCnt="0">
        <dgm:presLayoutVars>
          <dgm:bulletEnabled val="1"/>
        </dgm:presLayoutVars>
      </dgm:prSet>
      <dgm:spPr/>
    </dgm:pt>
    <dgm:pt modelId="{FE14A9FC-66E7-4679-B63E-054F98E59204}" type="pres">
      <dgm:prSet presAssocID="{A59C9EB4-4836-41EA-88FC-E68E29755DEF}" presName="L2TextContainer" presStyleLbl="bgAccFollowNode1" presStyleIdx="4" presStyleCnt="7" custLinFactNeighborX="-1173" custLinFactNeighborY="7012"/>
      <dgm:spPr/>
    </dgm:pt>
    <dgm:pt modelId="{8F1DAFAE-685A-4EC1-8FC0-2EE182F59B78}" type="pres">
      <dgm:prSet presAssocID="{A59C9EB4-4836-41EA-88FC-E68E29755DEF}" presName="FlexibleEmptyPlaceHolder" presStyleCnt="0"/>
      <dgm:spPr/>
    </dgm:pt>
    <dgm:pt modelId="{4702B22B-8EB6-4454-9F8E-9A963F32B8A1}" type="pres">
      <dgm:prSet presAssocID="{A59C9EB4-4836-41EA-88FC-E68E29755DEF}" presName="ConnectLine" presStyleLbl="sibTrans1D1" presStyleIdx="4" presStyleCnt="7"/>
      <dgm:spPr>
        <a:xfrm>
          <a:off x="6916538" y="1949577"/>
          <a:ext cx="0" cy="317373"/>
        </a:xfrm>
        <a:prstGeom prst="line">
          <a:avLst/>
        </a:prstGeom>
        <a:ln w="19050">
          <a:solidFill>
            <a:schemeClr val="tx1"/>
          </a:solidFill>
        </a:ln>
      </dgm:spPr>
    </dgm:pt>
    <dgm:pt modelId="{F2E81385-B138-4A59-9452-A3C9AC4F2012}" type="pres">
      <dgm:prSet presAssocID="{A59C9EB4-4836-41EA-88FC-E68E29755DEF}" presName="ConnectorPoint" presStyleLbl="node1" presStyleIdx="4" presStyleCnt="7"/>
      <dgm:spPr>
        <a:xfrm rot="2700000">
          <a:off x="6881273" y="2231684"/>
          <a:ext cx="70530" cy="70530"/>
        </a:xfrm>
        <a:prstGeom prst="ellipse">
          <a:avLst/>
        </a:prstGeom>
        <a:gradFill flip="none" rotWithShape="1">
          <a:gsLst>
            <a:gs pos="0">
              <a:schemeClr val="tx1"/>
            </a:gs>
            <a:gs pos="23000">
              <a:schemeClr val="accent3">
                <a:lumMod val="89000"/>
              </a:schemeClr>
            </a:gs>
            <a:gs pos="69000">
              <a:schemeClr val="accent3">
                <a:lumMod val="75000"/>
              </a:schemeClr>
            </a:gs>
            <a:gs pos="97000">
              <a:schemeClr val="accent3">
                <a:lumMod val="70000"/>
              </a:schemeClr>
            </a:gs>
          </a:gsLst>
          <a:path path="circle">
            <a:fillToRect l="100000" t="100000"/>
          </a:path>
          <a:tileRect r="-100000" b="-100000"/>
        </a:gradFill>
        <a:ln w="12700">
          <a:solidFill>
            <a:schemeClr val="tx1"/>
          </a:solidFill>
        </a:ln>
      </dgm:spPr>
    </dgm:pt>
    <dgm:pt modelId="{00C34F8E-67EA-485C-B754-5C6C9BC871C5}" type="pres">
      <dgm:prSet presAssocID="{A59C9EB4-4836-41EA-88FC-E68E29755DEF}" presName="EmptyPlaceHolder" presStyleCnt="0"/>
      <dgm:spPr/>
    </dgm:pt>
    <dgm:pt modelId="{E2C470F7-A894-4A64-A64E-235B0E510421}" type="pres">
      <dgm:prSet presAssocID="{62C75627-0A71-4E35-B62B-749D8AB3C189}" presName="spaceBetweenRectangles" presStyleCnt="0"/>
      <dgm:spPr/>
    </dgm:pt>
    <dgm:pt modelId="{6AA3FB3F-E213-4147-93D1-22B952CDFE17}" type="pres">
      <dgm:prSet presAssocID="{2DC4903D-31E8-4ED6-875F-63877788B702}" presName="composite" presStyleCnt="0"/>
      <dgm:spPr/>
    </dgm:pt>
    <dgm:pt modelId="{270971D8-F05B-4392-88C0-D9921BB5F6B0}" type="pres">
      <dgm:prSet presAssocID="{2DC4903D-31E8-4ED6-875F-63877788B702}" presName="L1TextContainer" presStyleLbl="alignNode1" presStyleIdx="5" presStyleCnt="7">
        <dgm:presLayoutVars>
          <dgm:chMax val="1"/>
          <dgm:chPref val="1"/>
          <dgm:bulletEnabled val="1"/>
        </dgm:presLayoutVars>
      </dgm:prSet>
      <dgm:spPr/>
    </dgm:pt>
    <dgm:pt modelId="{68B34C20-0EE9-4A51-9634-702BEA794899}" type="pres">
      <dgm:prSet presAssocID="{2DC4903D-31E8-4ED6-875F-63877788B702}" presName="L2TextContainerWrapper" presStyleCnt="0">
        <dgm:presLayoutVars>
          <dgm:bulletEnabled val="1"/>
        </dgm:presLayoutVars>
      </dgm:prSet>
      <dgm:spPr/>
    </dgm:pt>
    <dgm:pt modelId="{1D60394B-1800-4790-9694-08B1C1D1B34D}" type="pres">
      <dgm:prSet presAssocID="{2DC4903D-31E8-4ED6-875F-63877788B702}" presName="L2TextContainer" presStyleLbl="bgAccFollowNode1" presStyleIdx="5" presStyleCnt="7" custScaleX="134373" custLinFactNeighborX="-1318" custLinFactNeighborY="-3481"/>
      <dgm:spPr/>
    </dgm:pt>
    <dgm:pt modelId="{F7828579-24D8-4EC2-A1D6-344D5AD522E4}" type="pres">
      <dgm:prSet presAssocID="{2DC4903D-31E8-4ED6-875F-63877788B702}" presName="FlexibleEmptyPlaceHolder" presStyleCnt="0"/>
      <dgm:spPr/>
    </dgm:pt>
    <dgm:pt modelId="{59F1EF41-14EA-48EE-A559-118169DBDB24}" type="pres">
      <dgm:prSet presAssocID="{2DC4903D-31E8-4ED6-875F-63877788B702}" presName="ConnectLine" presStyleLbl="sibTrans1D1" presStyleIdx="5" presStyleCnt="7"/>
      <dgm:spPr>
        <a:xfrm>
          <a:off x="8299846" y="2266949"/>
          <a:ext cx="0" cy="317373"/>
        </a:xfrm>
        <a:prstGeom prst="line">
          <a:avLst/>
        </a:prstGeom>
        <a:ln w="19050">
          <a:solidFill>
            <a:schemeClr val="tx1"/>
          </a:solidFill>
        </a:ln>
      </dgm:spPr>
    </dgm:pt>
    <dgm:pt modelId="{8E0947F0-E28B-4B2E-B1D6-BFEED1AF012B}" type="pres">
      <dgm:prSet presAssocID="{2DC4903D-31E8-4ED6-875F-63877788B702}" presName="ConnectorPoint" presStyleLbl="node1" presStyleIdx="5" presStyleCnt="7"/>
      <dgm:spPr>
        <a:xfrm rot="2700000">
          <a:off x="8264581" y="2231684"/>
          <a:ext cx="70530" cy="70530"/>
        </a:xfrm>
        <a:prstGeom prst="ellipse">
          <a:avLst/>
        </a:prstGeom>
        <a:gradFill flip="none" rotWithShape="1">
          <a:gsLst>
            <a:gs pos="0">
              <a:schemeClr val="tx1"/>
            </a:gs>
            <a:gs pos="23000">
              <a:schemeClr val="accent3">
                <a:lumMod val="89000"/>
              </a:schemeClr>
            </a:gs>
            <a:gs pos="69000">
              <a:schemeClr val="accent3">
                <a:lumMod val="75000"/>
              </a:schemeClr>
            </a:gs>
            <a:gs pos="97000">
              <a:schemeClr val="accent3">
                <a:lumMod val="70000"/>
              </a:schemeClr>
            </a:gs>
          </a:gsLst>
          <a:path path="circle">
            <a:fillToRect l="100000" t="100000"/>
          </a:path>
          <a:tileRect r="-100000" b="-100000"/>
        </a:gradFill>
        <a:ln w="12700">
          <a:solidFill>
            <a:schemeClr val="tx1"/>
          </a:solidFill>
        </a:ln>
      </dgm:spPr>
    </dgm:pt>
    <dgm:pt modelId="{6BA99215-8D0D-4B24-ACDB-B8619064A20A}" type="pres">
      <dgm:prSet presAssocID="{2DC4903D-31E8-4ED6-875F-63877788B702}" presName="EmptyPlaceHolder" presStyleCnt="0"/>
      <dgm:spPr/>
    </dgm:pt>
    <dgm:pt modelId="{9B2B8A77-95BF-4B3D-B7A2-74A64BEAD033}" type="pres">
      <dgm:prSet presAssocID="{EBFDEA83-93E5-4D72-A672-078838B258F5}" presName="spaceBetweenRectangles" presStyleCnt="0"/>
      <dgm:spPr/>
    </dgm:pt>
    <dgm:pt modelId="{CB500B18-4CCC-44D0-A7EE-E63EC340604C}" type="pres">
      <dgm:prSet presAssocID="{8A93A940-284B-49B0-9D89-5FA2B3B3C7E5}" presName="composite" presStyleCnt="0"/>
      <dgm:spPr/>
    </dgm:pt>
    <dgm:pt modelId="{A7F04B95-81DC-4C70-990B-FEE82F4C63E7}" type="pres">
      <dgm:prSet presAssocID="{8A93A940-284B-49B0-9D89-5FA2B3B3C7E5}" presName="L1TextContainer" presStyleLbl="alignNode1" presStyleIdx="6" presStyleCnt="7">
        <dgm:presLayoutVars>
          <dgm:chMax val="1"/>
          <dgm:chPref val="1"/>
          <dgm:bulletEnabled val="1"/>
        </dgm:presLayoutVars>
      </dgm:prSet>
      <dgm:spPr/>
    </dgm:pt>
    <dgm:pt modelId="{16384FAB-C600-47F1-91A6-2EF972F345F9}" type="pres">
      <dgm:prSet presAssocID="{8A93A940-284B-49B0-9D89-5FA2B3B3C7E5}" presName="L2TextContainerWrapper" presStyleCnt="0">
        <dgm:presLayoutVars>
          <dgm:bulletEnabled val="1"/>
        </dgm:presLayoutVars>
      </dgm:prSet>
      <dgm:spPr/>
    </dgm:pt>
    <dgm:pt modelId="{725F2AEF-0925-4411-A89A-5976D96BC3B1}" type="pres">
      <dgm:prSet presAssocID="{8A93A940-284B-49B0-9D89-5FA2B3B3C7E5}" presName="L2TextContainer" presStyleLbl="bgAccFollowNode1" presStyleIdx="6" presStyleCnt="7" custLinFactNeighborY="-16768"/>
      <dgm:spPr/>
    </dgm:pt>
    <dgm:pt modelId="{F1CEE27F-E297-4972-B373-BDB021CAF74B}" type="pres">
      <dgm:prSet presAssocID="{8A93A940-284B-49B0-9D89-5FA2B3B3C7E5}" presName="FlexibleEmptyPlaceHolder" presStyleCnt="0"/>
      <dgm:spPr/>
    </dgm:pt>
    <dgm:pt modelId="{3F1F843F-8CAA-4ECF-B5A2-211D6C43D3C6}" type="pres">
      <dgm:prSet presAssocID="{8A93A940-284B-49B0-9D89-5FA2B3B3C7E5}" presName="ConnectLine" presStyleLbl="sibTrans1D1" presStyleIdx="6" presStyleCnt="7"/>
      <dgm:spPr>
        <a:xfrm>
          <a:off x="9683154" y="1949577"/>
          <a:ext cx="0" cy="317373"/>
        </a:xfrm>
        <a:prstGeom prst="line">
          <a:avLst/>
        </a:prstGeom>
        <a:ln w="19050">
          <a:solidFill>
            <a:schemeClr val="tx1"/>
          </a:solidFill>
        </a:ln>
      </dgm:spPr>
    </dgm:pt>
    <dgm:pt modelId="{53B98CC0-1029-46A6-8053-0933F88F7705}" type="pres">
      <dgm:prSet presAssocID="{8A93A940-284B-49B0-9D89-5FA2B3B3C7E5}" presName="ConnectorPoint" presStyleLbl="node1" presStyleIdx="6" presStyleCnt="7"/>
      <dgm:spPr>
        <a:xfrm rot="2700000">
          <a:off x="9647888" y="2231684"/>
          <a:ext cx="70530" cy="70530"/>
        </a:xfrm>
        <a:prstGeom prst="ellipse">
          <a:avLst/>
        </a:prstGeom>
        <a:gradFill flip="none" rotWithShape="1">
          <a:gsLst>
            <a:gs pos="0">
              <a:schemeClr val="tx1"/>
            </a:gs>
            <a:gs pos="23000">
              <a:schemeClr val="accent3">
                <a:lumMod val="89000"/>
              </a:schemeClr>
            </a:gs>
            <a:gs pos="69000">
              <a:schemeClr val="accent3">
                <a:lumMod val="75000"/>
              </a:schemeClr>
            </a:gs>
            <a:gs pos="97000">
              <a:schemeClr val="accent3">
                <a:lumMod val="70000"/>
              </a:schemeClr>
            </a:gs>
          </a:gsLst>
          <a:path path="circle">
            <a:fillToRect l="100000" t="100000"/>
          </a:path>
          <a:tileRect r="-100000" b="-100000"/>
        </a:gradFill>
        <a:ln w="12700" cmpd="sng">
          <a:solidFill>
            <a:schemeClr val="tx1"/>
          </a:solidFill>
        </a:ln>
      </dgm:spPr>
    </dgm:pt>
    <dgm:pt modelId="{ED7FD386-E91E-4500-9B1B-A5B2EA2DCD9E}" type="pres">
      <dgm:prSet presAssocID="{8A93A940-284B-49B0-9D89-5FA2B3B3C7E5}" presName="EmptyPlaceHolder" presStyleCnt="0"/>
      <dgm:spPr/>
    </dgm:pt>
  </dgm:ptLst>
  <dgm:cxnLst>
    <dgm:cxn modelId="{EADCFF1E-172D-4C2D-BDB4-9D2B19597296}" type="presOf" srcId="{47BE8E0B-496B-44FC-825E-C2A10D821DC9}" destId="{A01D9671-7007-4F3F-98D6-A9730C5B45E4}" srcOrd="0" destOrd="0" presId="urn:microsoft.com/office/officeart/2017/3/layout/HorizontalLabelsTimeline"/>
    <dgm:cxn modelId="{C2A8B52A-540B-46B5-A43B-27FAF06A13EF}" srcId="{FF3CD410-5E2E-4080-A893-907D31D22CB3}" destId="{A59C9EB4-4836-41EA-88FC-E68E29755DEF}" srcOrd="4" destOrd="0" parTransId="{C486CA18-5D6B-49AD-B92C-52313E993EC5}" sibTransId="{62C75627-0A71-4E35-B62B-749D8AB3C189}"/>
    <dgm:cxn modelId="{5A3B2130-5035-4E61-92B1-343AA432C9DF}" srcId="{FF3CD410-5E2E-4080-A893-907D31D22CB3}" destId="{454D56AF-0D14-43A4-A4AA-2274946C5116}" srcOrd="2" destOrd="0" parTransId="{340931FA-0A09-49B9-99A7-6650F93FDC08}" sibTransId="{511F28C0-50D9-4CBB-862C-2AD0ACC17105}"/>
    <dgm:cxn modelId="{33DFDD33-182D-44AF-9877-B1DCECE3CC9D}" srcId="{FF3CD410-5E2E-4080-A893-907D31D22CB3}" destId="{A7F4784E-75AE-4F03-B342-C71355D1ACCF}" srcOrd="3" destOrd="0" parTransId="{E8170CB0-7D27-4024-BF4D-F79F86202313}" sibTransId="{3078DB00-0C2A-4587-8661-74E5E36CBCA7}"/>
    <dgm:cxn modelId="{4F0EAB3D-D6DC-4270-A428-F626A2666D2A}" type="presOf" srcId="{8A93A940-284B-49B0-9D89-5FA2B3B3C7E5}" destId="{A7F04B95-81DC-4C70-990B-FEE82F4C63E7}" srcOrd="0" destOrd="0" presId="urn:microsoft.com/office/officeart/2017/3/layout/HorizontalLabelsTimeline"/>
    <dgm:cxn modelId="{C436E05B-3981-4E5A-BD66-5DBD06BC52A1}" type="presOf" srcId="{F01D5F9E-ABC5-4560-ACB4-E6CFBC60BFF2}" destId="{5C68C37A-C349-49AE-97A1-63D110D2C7D1}" srcOrd="0" destOrd="0" presId="urn:microsoft.com/office/officeart/2017/3/layout/HorizontalLabelsTimeline"/>
    <dgm:cxn modelId="{982D7B44-1518-4DD0-82D4-8A3901DD95E9}" srcId="{FF3CD410-5E2E-4080-A893-907D31D22CB3}" destId="{8A93A940-284B-49B0-9D89-5FA2B3B3C7E5}" srcOrd="6" destOrd="0" parTransId="{CD96219D-3688-4138-ACC9-901ED9FEACCC}" sibTransId="{E0447E4A-3C15-4884-AEBE-804149EBD331}"/>
    <dgm:cxn modelId="{4B61AF65-3991-4A24-9475-D4AA0127738F}" srcId="{FF3CD410-5E2E-4080-A893-907D31D22CB3}" destId="{F01D5F9E-ABC5-4560-ACB4-E6CFBC60BFF2}" srcOrd="1" destOrd="0" parTransId="{FEAC3315-4B36-4E3C-89B3-70A50C7F13CC}" sibTransId="{36ABC0D0-B41E-401C-840C-2AFBE73989B4}"/>
    <dgm:cxn modelId="{A319CB69-6926-431D-A805-EACBFA83FA66}" srcId="{FF3CD410-5E2E-4080-A893-907D31D22CB3}" destId="{2DC4903D-31E8-4ED6-875F-63877788B702}" srcOrd="5" destOrd="0" parTransId="{A18F8C20-9A13-44DB-9E45-C2DE49ACE5D9}" sibTransId="{EBFDEA83-93E5-4D72-A672-078838B258F5}"/>
    <dgm:cxn modelId="{935F274E-0D61-4EDD-92A7-9CA37702DC15}" type="presOf" srcId="{2DC4903D-31E8-4ED6-875F-63877788B702}" destId="{270971D8-F05B-4392-88C0-D9921BB5F6B0}" srcOrd="0" destOrd="0" presId="urn:microsoft.com/office/officeart/2017/3/layout/HorizontalLabelsTimeline"/>
    <dgm:cxn modelId="{24FE186F-F804-46F5-9C2D-96C1655A06BB}" type="presOf" srcId="{FF3CD410-5E2E-4080-A893-907D31D22CB3}" destId="{687CC7BD-79EF-4A0F-BDD3-809BFA49E6BE}" srcOrd="0" destOrd="0" presId="urn:microsoft.com/office/officeart/2017/3/layout/HorizontalLabelsTimeline"/>
    <dgm:cxn modelId="{B9B38C7F-D679-4A39-B742-6501D3961044}" srcId="{454D56AF-0D14-43A4-A4AA-2274946C5116}" destId="{3280BE73-5C4D-4941-9102-E5930904556F}" srcOrd="0" destOrd="0" parTransId="{596FE3BE-79D4-47E4-8416-EDF8385B1DE9}" sibTransId="{8E22D1FB-CF90-47F0-B06E-C66C75D54226}"/>
    <dgm:cxn modelId="{59B27383-B045-4BF7-93D0-B9D2CB156BC5}" type="presOf" srcId="{1827863D-2FA1-48D1-81C4-0E7D31ADB47E}" destId="{95B1E40E-26D9-44C8-A99F-14EA44505DF3}" srcOrd="0" destOrd="0" presId="urn:microsoft.com/office/officeart/2017/3/layout/HorizontalLabelsTimeline"/>
    <dgm:cxn modelId="{270F1A8F-053B-4B29-B86C-B8D01B394942}" type="presOf" srcId="{CF564C6C-7771-4FD5-B851-B5B84730268F}" destId="{FE14A9FC-66E7-4679-B63E-054F98E59204}" srcOrd="0" destOrd="0" presId="urn:microsoft.com/office/officeart/2017/3/layout/HorizontalLabelsTimeline"/>
    <dgm:cxn modelId="{6AEB3B94-8522-4F42-A6BC-BC55C5AED92F}" srcId="{8A93A940-284B-49B0-9D89-5FA2B3B3C7E5}" destId="{6BA5F3BE-D53A-42E0-A7FE-674B99BD07E6}" srcOrd="0" destOrd="0" parTransId="{9484BBA1-86EE-4AA2-B94A-A26EED0EFB1E}" sibTransId="{48C67DB7-8AA6-454C-83AE-A16B3B9F45FF}"/>
    <dgm:cxn modelId="{47F4D29A-7D65-4C2F-8677-61780F0F1118}" srcId="{F01D5F9E-ABC5-4560-ACB4-E6CFBC60BFF2}" destId="{47BE8E0B-496B-44FC-825E-C2A10D821DC9}" srcOrd="0" destOrd="0" parTransId="{26C37286-A207-4C3A-8F03-B64C4EB72DB8}" sibTransId="{258C30B8-1EDE-458F-9BAB-BD0E5C8E1BF9}"/>
    <dgm:cxn modelId="{68D35F9D-DABF-4E5A-94D4-F988D8E84907}" srcId="{D423FB80-F2BD-4DDE-80B1-76F84FE09A02}" destId="{245E128E-7700-4C91-9411-CDD1DCA94D67}" srcOrd="0" destOrd="0" parTransId="{B4D95EBA-0423-4AFA-B379-E030341B1F23}" sibTransId="{4963BA97-D4C5-477B-9B0D-68DB38F61579}"/>
    <dgm:cxn modelId="{2C87A39F-871C-45C6-8C22-A8C358151D70}" type="presOf" srcId="{A7F4784E-75AE-4F03-B342-C71355D1ACCF}" destId="{CBCB6B30-5D46-4B19-B9DE-C0B7FB057712}" srcOrd="0" destOrd="0" presId="urn:microsoft.com/office/officeart/2017/3/layout/HorizontalLabelsTimeline"/>
    <dgm:cxn modelId="{078029A2-947D-4D6B-B786-5B31CB659BA9}" type="presOf" srcId="{A59C9EB4-4836-41EA-88FC-E68E29755DEF}" destId="{88F6D506-033B-4CA4-9572-41E373A6B43C}" srcOrd="0" destOrd="0" presId="urn:microsoft.com/office/officeart/2017/3/layout/HorizontalLabelsTimeline"/>
    <dgm:cxn modelId="{F235FFA2-7CA0-45AA-B8F8-6565B3CBFFC6}" type="presOf" srcId="{6BA5F3BE-D53A-42E0-A7FE-674B99BD07E6}" destId="{725F2AEF-0925-4411-A89A-5976D96BC3B1}" srcOrd="0" destOrd="0" presId="urn:microsoft.com/office/officeart/2017/3/layout/HorizontalLabelsTimeline"/>
    <dgm:cxn modelId="{7749B4AD-5089-49E7-8F6B-1B2382C9B50E}" srcId="{A7F4784E-75AE-4F03-B342-C71355D1ACCF}" destId="{1827863D-2FA1-48D1-81C4-0E7D31ADB47E}" srcOrd="0" destOrd="0" parTransId="{B426C98F-7250-4E9E-84CB-E9FC83F8CB06}" sibTransId="{D0D7EB30-49F6-43D6-AF40-1B9302B3ADF0}"/>
    <dgm:cxn modelId="{5BF3B7B1-A779-4E2D-8625-77DE0CA38FEE}" srcId="{FF3CD410-5E2E-4080-A893-907D31D22CB3}" destId="{D423FB80-F2BD-4DDE-80B1-76F84FE09A02}" srcOrd="0" destOrd="0" parTransId="{9B1CA3FF-D252-4AF5-8F50-CFC93ACA9175}" sibTransId="{EBE862E1-9761-4AA7-AA00-BD79FA3B27DD}"/>
    <dgm:cxn modelId="{F68895C0-3F1F-4678-B72B-DB82A8D7873D}" type="presOf" srcId="{245E128E-7700-4C91-9411-CDD1DCA94D67}" destId="{255B3FC7-BD87-4810-87ED-7952D0F23157}" srcOrd="0" destOrd="0" presId="urn:microsoft.com/office/officeart/2017/3/layout/HorizontalLabelsTimeline"/>
    <dgm:cxn modelId="{607143D0-C26B-448B-8E8C-A8A46198F0C6}" srcId="{2DC4903D-31E8-4ED6-875F-63877788B702}" destId="{A9FB790A-3E33-4887-962E-7206A01AD84F}" srcOrd="0" destOrd="0" parTransId="{2E34BE83-4A83-4B5F-8976-D4AC57FE5007}" sibTransId="{A18338C2-0675-4B1C-898F-3D939F41C34C}"/>
    <dgm:cxn modelId="{186572D2-DD3E-469C-B4C6-FC405845D66C}" type="presOf" srcId="{3280BE73-5C4D-4941-9102-E5930904556F}" destId="{04897CD2-CF6F-4A55-8E79-1E7393B07B06}" srcOrd="0" destOrd="0" presId="urn:microsoft.com/office/officeart/2017/3/layout/HorizontalLabelsTimeline"/>
    <dgm:cxn modelId="{0850A4D5-F517-4BE2-AE27-9281E3729461}" type="presOf" srcId="{454D56AF-0D14-43A4-A4AA-2274946C5116}" destId="{C5503B6E-C1DB-44F5-ABB8-38EF445ED1E8}" srcOrd="0" destOrd="0" presId="urn:microsoft.com/office/officeart/2017/3/layout/HorizontalLabelsTimeline"/>
    <dgm:cxn modelId="{5F80C7E1-A7BD-418E-A665-3DAF3DEDF5A4}" srcId="{A59C9EB4-4836-41EA-88FC-E68E29755DEF}" destId="{CF564C6C-7771-4FD5-B851-B5B84730268F}" srcOrd="0" destOrd="0" parTransId="{5A57A755-D716-4DC9-9A51-20693042AFC8}" sibTransId="{024A7FBC-BB10-4242-BAF3-82678A4C13DA}"/>
    <dgm:cxn modelId="{913E9CE7-B8A6-4506-ADA2-FB6349E99383}" type="presOf" srcId="{A9FB790A-3E33-4887-962E-7206A01AD84F}" destId="{1D60394B-1800-4790-9694-08B1C1D1B34D}" srcOrd="0" destOrd="0" presId="urn:microsoft.com/office/officeart/2017/3/layout/HorizontalLabelsTimeline"/>
    <dgm:cxn modelId="{FAEC57FD-E661-46F9-8FC2-72568E9086CE}" type="presOf" srcId="{D423FB80-F2BD-4DDE-80B1-76F84FE09A02}" destId="{64E37A6A-8F95-4F28-92FC-1FE8089D7DAF}" srcOrd="0" destOrd="0" presId="urn:microsoft.com/office/officeart/2017/3/layout/HorizontalLabelsTimeline"/>
    <dgm:cxn modelId="{41A1825C-6B33-4866-A7F1-A86BC36862B3}" type="presParOf" srcId="{687CC7BD-79EF-4A0F-BDD3-809BFA49E6BE}" destId="{6168B371-2815-4661-9209-F8A29814ADCC}" srcOrd="0" destOrd="0" presId="urn:microsoft.com/office/officeart/2017/3/layout/HorizontalLabelsTimeline"/>
    <dgm:cxn modelId="{281FC94C-5AAC-413C-803D-BB6EEF9AD3A6}" type="presParOf" srcId="{687CC7BD-79EF-4A0F-BDD3-809BFA49E6BE}" destId="{4C5F54B5-504F-4069-AF1D-9A370FBD268C}" srcOrd="1" destOrd="0" presId="urn:microsoft.com/office/officeart/2017/3/layout/HorizontalLabelsTimeline"/>
    <dgm:cxn modelId="{CFDEA283-4601-4089-8563-A85225CFEF1D}" type="presParOf" srcId="{4C5F54B5-504F-4069-AF1D-9A370FBD268C}" destId="{34539F78-7536-446A-B749-4315D26F2C4E}" srcOrd="0" destOrd="0" presId="urn:microsoft.com/office/officeart/2017/3/layout/HorizontalLabelsTimeline"/>
    <dgm:cxn modelId="{8A5756AD-D676-4F95-8A8A-CDE3EA13E14C}" type="presParOf" srcId="{34539F78-7536-446A-B749-4315D26F2C4E}" destId="{64E37A6A-8F95-4F28-92FC-1FE8089D7DAF}" srcOrd="0" destOrd="0" presId="urn:microsoft.com/office/officeart/2017/3/layout/HorizontalLabelsTimeline"/>
    <dgm:cxn modelId="{C64DD621-F766-410D-81AE-A692FE379207}" type="presParOf" srcId="{34539F78-7536-446A-B749-4315D26F2C4E}" destId="{301B11E7-9AB9-40DA-A950-87C47281308D}" srcOrd="1" destOrd="0" presId="urn:microsoft.com/office/officeart/2017/3/layout/HorizontalLabelsTimeline"/>
    <dgm:cxn modelId="{72141621-AC11-4C6D-A617-B6CF19C76AAE}" type="presParOf" srcId="{301B11E7-9AB9-40DA-A950-87C47281308D}" destId="{255B3FC7-BD87-4810-87ED-7952D0F23157}" srcOrd="0" destOrd="0" presId="urn:microsoft.com/office/officeart/2017/3/layout/HorizontalLabelsTimeline"/>
    <dgm:cxn modelId="{C728B947-ADB2-406E-9206-93298476CEFD}" type="presParOf" srcId="{301B11E7-9AB9-40DA-A950-87C47281308D}" destId="{4B545162-9690-412E-B970-54DA905B44AF}" srcOrd="1" destOrd="0" presId="urn:microsoft.com/office/officeart/2017/3/layout/HorizontalLabelsTimeline"/>
    <dgm:cxn modelId="{9B7FD2A9-25B9-477B-AC6A-FE14BD3BFF32}" type="presParOf" srcId="{34539F78-7536-446A-B749-4315D26F2C4E}" destId="{DF478A7F-4668-4E0A-86F7-C1205CF5AA73}" srcOrd="2" destOrd="0" presId="urn:microsoft.com/office/officeart/2017/3/layout/HorizontalLabelsTimeline"/>
    <dgm:cxn modelId="{A1F8B173-85E4-4ED9-BFF5-CF116D6F7CE3}" type="presParOf" srcId="{34539F78-7536-446A-B749-4315D26F2C4E}" destId="{6D7F9BE3-3008-4E5E-96F3-C71D72649902}" srcOrd="3" destOrd="0" presId="urn:microsoft.com/office/officeart/2017/3/layout/HorizontalLabelsTimeline"/>
    <dgm:cxn modelId="{74F580D4-41FC-4B1B-82E4-22FCC2246045}" type="presParOf" srcId="{34539F78-7536-446A-B749-4315D26F2C4E}" destId="{02633C3C-6589-41FB-998C-85A7548107A4}" srcOrd="4" destOrd="0" presId="urn:microsoft.com/office/officeart/2017/3/layout/HorizontalLabelsTimeline"/>
    <dgm:cxn modelId="{ACB72553-49A5-440C-B1C8-D7D8CFF44BD6}" type="presParOf" srcId="{4C5F54B5-504F-4069-AF1D-9A370FBD268C}" destId="{41467129-B2CC-4E38-A5B2-56D30FA28409}" srcOrd="1" destOrd="0" presId="urn:microsoft.com/office/officeart/2017/3/layout/HorizontalLabelsTimeline"/>
    <dgm:cxn modelId="{25113ECB-44A4-43A3-B2D0-D47302F35B26}" type="presParOf" srcId="{4C5F54B5-504F-4069-AF1D-9A370FBD268C}" destId="{C7F26193-F277-4FC2-96E8-E896E5EFC9BC}" srcOrd="2" destOrd="0" presId="urn:microsoft.com/office/officeart/2017/3/layout/HorizontalLabelsTimeline"/>
    <dgm:cxn modelId="{AEF2036D-29F6-4431-8357-64776A18B655}" type="presParOf" srcId="{C7F26193-F277-4FC2-96E8-E896E5EFC9BC}" destId="{5C68C37A-C349-49AE-97A1-63D110D2C7D1}" srcOrd="0" destOrd="0" presId="urn:microsoft.com/office/officeart/2017/3/layout/HorizontalLabelsTimeline"/>
    <dgm:cxn modelId="{51F9D33C-AECD-4F33-B2DA-43CF6B93002F}" type="presParOf" srcId="{C7F26193-F277-4FC2-96E8-E896E5EFC9BC}" destId="{3E3F09C6-0C94-40B1-A308-6929444363D4}" srcOrd="1" destOrd="0" presId="urn:microsoft.com/office/officeart/2017/3/layout/HorizontalLabelsTimeline"/>
    <dgm:cxn modelId="{17B9A51D-D490-4C54-B91D-5CD40783571D}" type="presParOf" srcId="{3E3F09C6-0C94-40B1-A308-6929444363D4}" destId="{A01D9671-7007-4F3F-98D6-A9730C5B45E4}" srcOrd="0" destOrd="0" presId="urn:microsoft.com/office/officeart/2017/3/layout/HorizontalLabelsTimeline"/>
    <dgm:cxn modelId="{A6AAA60B-E979-47B8-A997-DB62C715690F}" type="presParOf" srcId="{3E3F09C6-0C94-40B1-A308-6929444363D4}" destId="{65C95A24-31B5-46D2-BCB4-07372ABDD6F2}" srcOrd="1" destOrd="0" presId="urn:microsoft.com/office/officeart/2017/3/layout/HorizontalLabelsTimeline"/>
    <dgm:cxn modelId="{05694172-1DAF-4D9C-BBD9-0794366FCD56}" type="presParOf" srcId="{C7F26193-F277-4FC2-96E8-E896E5EFC9BC}" destId="{D4347EDB-4883-4C4B-A672-6266C9702B5A}" srcOrd="2" destOrd="0" presId="urn:microsoft.com/office/officeart/2017/3/layout/HorizontalLabelsTimeline"/>
    <dgm:cxn modelId="{BC9943FE-1230-4FDB-A7D8-898D013B9350}" type="presParOf" srcId="{C7F26193-F277-4FC2-96E8-E896E5EFC9BC}" destId="{D10813CD-B7B7-4CC7-9B2D-B5AE3D30A4DA}" srcOrd="3" destOrd="0" presId="urn:microsoft.com/office/officeart/2017/3/layout/HorizontalLabelsTimeline"/>
    <dgm:cxn modelId="{084C9897-3EE7-44CF-9F38-C9A562B67975}" type="presParOf" srcId="{C7F26193-F277-4FC2-96E8-E896E5EFC9BC}" destId="{143FACBA-FB69-402B-8D92-68DCE90EA86A}" srcOrd="4" destOrd="0" presId="urn:microsoft.com/office/officeart/2017/3/layout/HorizontalLabelsTimeline"/>
    <dgm:cxn modelId="{3DFFAC5F-0847-4E2F-A4CD-4FB95268ED8C}" type="presParOf" srcId="{4C5F54B5-504F-4069-AF1D-9A370FBD268C}" destId="{0587E036-7F91-482C-9B0A-860FD4CCD0E2}" srcOrd="3" destOrd="0" presId="urn:microsoft.com/office/officeart/2017/3/layout/HorizontalLabelsTimeline"/>
    <dgm:cxn modelId="{0C2CFEA1-3FB4-47D5-BA0C-2B2C20EB640F}" type="presParOf" srcId="{4C5F54B5-504F-4069-AF1D-9A370FBD268C}" destId="{795AD8F1-7B20-410C-90F4-2E04F4F4C93D}" srcOrd="4" destOrd="0" presId="urn:microsoft.com/office/officeart/2017/3/layout/HorizontalLabelsTimeline"/>
    <dgm:cxn modelId="{5EA692BD-507A-40EE-B699-B1F92E600F62}" type="presParOf" srcId="{795AD8F1-7B20-410C-90F4-2E04F4F4C93D}" destId="{C5503B6E-C1DB-44F5-ABB8-38EF445ED1E8}" srcOrd="0" destOrd="0" presId="urn:microsoft.com/office/officeart/2017/3/layout/HorizontalLabelsTimeline"/>
    <dgm:cxn modelId="{84215AA0-8ED4-45B6-8451-521906DE0059}" type="presParOf" srcId="{795AD8F1-7B20-410C-90F4-2E04F4F4C93D}" destId="{FD7DE90B-3DDE-4250-BB93-6AFB95DB30C9}" srcOrd="1" destOrd="0" presId="urn:microsoft.com/office/officeart/2017/3/layout/HorizontalLabelsTimeline"/>
    <dgm:cxn modelId="{CD1AF92D-7CB7-4156-9C24-3DD50EA4D129}" type="presParOf" srcId="{FD7DE90B-3DDE-4250-BB93-6AFB95DB30C9}" destId="{04897CD2-CF6F-4A55-8E79-1E7393B07B06}" srcOrd="0" destOrd="0" presId="urn:microsoft.com/office/officeart/2017/3/layout/HorizontalLabelsTimeline"/>
    <dgm:cxn modelId="{E596D201-A9A8-46AA-BA6C-731E186DBB6C}" type="presParOf" srcId="{FD7DE90B-3DDE-4250-BB93-6AFB95DB30C9}" destId="{30F499EF-86B9-43D4-9E36-2ADCD18D3C55}" srcOrd="1" destOrd="0" presId="urn:microsoft.com/office/officeart/2017/3/layout/HorizontalLabelsTimeline"/>
    <dgm:cxn modelId="{7D0F95A1-0D0D-4B3A-AD37-1D9E68A59E7B}" type="presParOf" srcId="{795AD8F1-7B20-410C-90F4-2E04F4F4C93D}" destId="{73ACB8E4-FFC1-49E5-BB46-1EBD63F3BF67}" srcOrd="2" destOrd="0" presId="urn:microsoft.com/office/officeart/2017/3/layout/HorizontalLabelsTimeline"/>
    <dgm:cxn modelId="{A5FB3F07-307E-4B9C-AF1B-722131ED4362}" type="presParOf" srcId="{795AD8F1-7B20-410C-90F4-2E04F4F4C93D}" destId="{FE89438A-B301-4219-9492-D30967496E8F}" srcOrd="3" destOrd="0" presId="urn:microsoft.com/office/officeart/2017/3/layout/HorizontalLabelsTimeline"/>
    <dgm:cxn modelId="{2F2BB858-3070-4463-950E-16B32D1FC1A0}" type="presParOf" srcId="{795AD8F1-7B20-410C-90F4-2E04F4F4C93D}" destId="{80E00C49-A058-42B1-B4A9-8FC8989D4F58}" srcOrd="4" destOrd="0" presId="urn:microsoft.com/office/officeart/2017/3/layout/HorizontalLabelsTimeline"/>
    <dgm:cxn modelId="{4CFFAECA-C6E6-463A-90AA-C4DEAB87918A}" type="presParOf" srcId="{4C5F54B5-504F-4069-AF1D-9A370FBD268C}" destId="{396E0C2C-79C3-4FCA-B5E5-8B3C2758C30F}" srcOrd="5" destOrd="0" presId="urn:microsoft.com/office/officeart/2017/3/layout/HorizontalLabelsTimeline"/>
    <dgm:cxn modelId="{28A719F5-6237-4C83-8EB7-BB9ACE657CCA}" type="presParOf" srcId="{4C5F54B5-504F-4069-AF1D-9A370FBD268C}" destId="{866B658A-D972-4AD8-A7E6-4082FD2CB001}" srcOrd="6" destOrd="0" presId="urn:microsoft.com/office/officeart/2017/3/layout/HorizontalLabelsTimeline"/>
    <dgm:cxn modelId="{E55C2317-CDB7-4C64-95C4-C04303FBB96A}" type="presParOf" srcId="{866B658A-D972-4AD8-A7E6-4082FD2CB001}" destId="{CBCB6B30-5D46-4B19-B9DE-C0B7FB057712}" srcOrd="0" destOrd="0" presId="urn:microsoft.com/office/officeart/2017/3/layout/HorizontalLabelsTimeline"/>
    <dgm:cxn modelId="{2E742A39-B2D8-41E7-938B-B4FE7E0F1794}" type="presParOf" srcId="{866B658A-D972-4AD8-A7E6-4082FD2CB001}" destId="{746F6004-1265-4B16-B698-179F0477DB3D}" srcOrd="1" destOrd="0" presId="urn:microsoft.com/office/officeart/2017/3/layout/HorizontalLabelsTimeline"/>
    <dgm:cxn modelId="{000BAB58-4AA6-43D9-89B5-0C604F29C6EA}" type="presParOf" srcId="{746F6004-1265-4B16-B698-179F0477DB3D}" destId="{95B1E40E-26D9-44C8-A99F-14EA44505DF3}" srcOrd="0" destOrd="0" presId="urn:microsoft.com/office/officeart/2017/3/layout/HorizontalLabelsTimeline"/>
    <dgm:cxn modelId="{6D12DD85-6CC0-441A-BB74-D3B24BE9ECF2}" type="presParOf" srcId="{746F6004-1265-4B16-B698-179F0477DB3D}" destId="{752FC6D6-93A6-414C-B65D-6F2858E07E0C}" srcOrd="1" destOrd="0" presId="urn:microsoft.com/office/officeart/2017/3/layout/HorizontalLabelsTimeline"/>
    <dgm:cxn modelId="{6CE5E65F-BF35-4F9A-9FAC-9FD84A211FC6}" type="presParOf" srcId="{866B658A-D972-4AD8-A7E6-4082FD2CB001}" destId="{BBBD3B06-9C30-48DB-A77E-5A358B1C6E78}" srcOrd="2" destOrd="0" presId="urn:microsoft.com/office/officeart/2017/3/layout/HorizontalLabelsTimeline"/>
    <dgm:cxn modelId="{457B6E85-E149-4279-81E9-511D2D038B9A}" type="presParOf" srcId="{866B658A-D972-4AD8-A7E6-4082FD2CB001}" destId="{C574381E-6C24-436D-B265-4BCFEFA46591}" srcOrd="3" destOrd="0" presId="urn:microsoft.com/office/officeart/2017/3/layout/HorizontalLabelsTimeline"/>
    <dgm:cxn modelId="{376FD1F8-A0AB-4CA9-B35C-A1F5747217B7}" type="presParOf" srcId="{866B658A-D972-4AD8-A7E6-4082FD2CB001}" destId="{CC7E7566-0B46-4E0A-B951-BFE404664D2C}" srcOrd="4" destOrd="0" presId="urn:microsoft.com/office/officeart/2017/3/layout/HorizontalLabelsTimeline"/>
    <dgm:cxn modelId="{CA63DDF8-DE3B-4E8A-886E-D787300C3FD4}" type="presParOf" srcId="{4C5F54B5-504F-4069-AF1D-9A370FBD268C}" destId="{F50C4635-5C0A-4C07-B5AD-BABD96009847}" srcOrd="7" destOrd="0" presId="urn:microsoft.com/office/officeart/2017/3/layout/HorizontalLabelsTimeline"/>
    <dgm:cxn modelId="{187F63AE-22E9-42D8-BA25-F8E70A982232}" type="presParOf" srcId="{4C5F54B5-504F-4069-AF1D-9A370FBD268C}" destId="{5667DB6C-E90F-44DB-BFD7-8570D48D28D4}" srcOrd="8" destOrd="0" presId="urn:microsoft.com/office/officeart/2017/3/layout/HorizontalLabelsTimeline"/>
    <dgm:cxn modelId="{782591FC-39B3-43EE-A99E-69B60AB63978}" type="presParOf" srcId="{5667DB6C-E90F-44DB-BFD7-8570D48D28D4}" destId="{88F6D506-033B-4CA4-9572-41E373A6B43C}" srcOrd="0" destOrd="0" presId="urn:microsoft.com/office/officeart/2017/3/layout/HorizontalLabelsTimeline"/>
    <dgm:cxn modelId="{DA98866D-BB74-46A1-B98B-9B6BDACA94E3}" type="presParOf" srcId="{5667DB6C-E90F-44DB-BFD7-8570D48D28D4}" destId="{E3303ED6-54B9-4518-AD7C-3197102106EF}" srcOrd="1" destOrd="0" presId="urn:microsoft.com/office/officeart/2017/3/layout/HorizontalLabelsTimeline"/>
    <dgm:cxn modelId="{BFB054F1-AA6C-4CA5-B7A3-FF579439BD18}" type="presParOf" srcId="{E3303ED6-54B9-4518-AD7C-3197102106EF}" destId="{FE14A9FC-66E7-4679-B63E-054F98E59204}" srcOrd="0" destOrd="0" presId="urn:microsoft.com/office/officeart/2017/3/layout/HorizontalLabelsTimeline"/>
    <dgm:cxn modelId="{6BF922DC-DA85-4710-BB6F-2CCCF2CFD764}" type="presParOf" srcId="{E3303ED6-54B9-4518-AD7C-3197102106EF}" destId="{8F1DAFAE-685A-4EC1-8FC0-2EE182F59B78}" srcOrd="1" destOrd="0" presId="urn:microsoft.com/office/officeart/2017/3/layout/HorizontalLabelsTimeline"/>
    <dgm:cxn modelId="{6907C7E4-84E2-47E3-949B-BC87F9D211CC}" type="presParOf" srcId="{5667DB6C-E90F-44DB-BFD7-8570D48D28D4}" destId="{4702B22B-8EB6-4454-9F8E-9A963F32B8A1}" srcOrd="2" destOrd="0" presId="urn:microsoft.com/office/officeart/2017/3/layout/HorizontalLabelsTimeline"/>
    <dgm:cxn modelId="{68C6501C-DCCA-438E-8565-A8631BB6C8AC}" type="presParOf" srcId="{5667DB6C-E90F-44DB-BFD7-8570D48D28D4}" destId="{F2E81385-B138-4A59-9452-A3C9AC4F2012}" srcOrd="3" destOrd="0" presId="urn:microsoft.com/office/officeart/2017/3/layout/HorizontalLabelsTimeline"/>
    <dgm:cxn modelId="{F4686330-D4C5-4698-8BC6-EF28FB9176C1}" type="presParOf" srcId="{5667DB6C-E90F-44DB-BFD7-8570D48D28D4}" destId="{00C34F8E-67EA-485C-B754-5C6C9BC871C5}" srcOrd="4" destOrd="0" presId="urn:microsoft.com/office/officeart/2017/3/layout/HorizontalLabelsTimeline"/>
    <dgm:cxn modelId="{FA06019D-A6EE-447A-894D-5FBD4FB143DA}" type="presParOf" srcId="{4C5F54B5-504F-4069-AF1D-9A370FBD268C}" destId="{E2C470F7-A894-4A64-A64E-235B0E510421}" srcOrd="9" destOrd="0" presId="urn:microsoft.com/office/officeart/2017/3/layout/HorizontalLabelsTimeline"/>
    <dgm:cxn modelId="{779E8BAE-E165-44A0-8F61-F1D6F07BA6D3}" type="presParOf" srcId="{4C5F54B5-504F-4069-AF1D-9A370FBD268C}" destId="{6AA3FB3F-E213-4147-93D1-22B952CDFE17}" srcOrd="10" destOrd="0" presId="urn:microsoft.com/office/officeart/2017/3/layout/HorizontalLabelsTimeline"/>
    <dgm:cxn modelId="{FDEBFC71-A7CC-4193-89B3-3D17A65C6735}" type="presParOf" srcId="{6AA3FB3F-E213-4147-93D1-22B952CDFE17}" destId="{270971D8-F05B-4392-88C0-D9921BB5F6B0}" srcOrd="0" destOrd="0" presId="urn:microsoft.com/office/officeart/2017/3/layout/HorizontalLabelsTimeline"/>
    <dgm:cxn modelId="{DDE712DF-EAC7-4AEA-8C8F-518516542CAF}" type="presParOf" srcId="{6AA3FB3F-E213-4147-93D1-22B952CDFE17}" destId="{68B34C20-0EE9-4A51-9634-702BEA794899}" srcOrd="1" destOrd="0" presId="urn:microsoft.com/office/officeart/2017/3/layout/HorizontalLabelsTimeline"/>
    <dgm:cxn modelId="{0AB24538-9BA6-44A1-BA14-80061D14A8F4}" type="presParOf" srcId="{68B34C20-0EE9-4A51-9634-702BEA794899}" destId="{1D60394B-1800-4790-9694-08B1C1D1B34D}" srcOrd="0" destOrd="0" presId="urn:microsoft.com/office/officeart/2017/3/layout/HorizontalLabelsTimeline"/>
    <dgm:cxn modelId="{2AAA8EAA-0E27-421D-A811-E0050D6E2E66}" type="presParOf" srcId="{68B34C20-0EE9-4A51-9634-702BEA794899}" destId="{F7828579-24D8-4EC2-A1D6-344D5AD522E4}" srcOrd="1" destOrd="0" presId="urn:microsoft.com/office/officeart/2017/3/layout/HorizontalLabelsTimeline"/>
    <dgm:cxn modelId="{1951676A-386A-4A55-8D85-8529FCA60223}" type="presParOf" srcId="{6AA3FB3F-E213-4147-93D1-22B952CDFE17}" destId="{59F1EF41-14EA-48EE-A559-118169DBDB24}" srcOrd="2" destOrd="0" presId="urn:microsoft.com/office/officeart/2017/3/layout/HorizontalLabelsTimeline"/>
    <dgm:cxn modelId="{FF7D7122-10DC-403C-B42A-BC23EECD800F}" type="presParOf" srcId="{6AA3FB3F-E213-4147-93D1-22B952CDFE17}" destId="{8E0947F0-E28B-4B2E-B1D6-BFEED1AF012B}" srcOrd="3" destOrd="0" presId="urn:microsoft.com/office/officeart/2017/3/layout/HorizontalLabelsTimeline"/>
    <dgm:cxn modelId="{11C26640-7348-4167-8AF4-596740246EB0}" type="presParOf" srcId="{6AA3FB3F-E213-4147-93D1-22B952CDFE17}" destId="{6BA99215-8D0D-4B24-ACDB-B8619064A20A}" srcOrd="4" destOrd="0" presId="urn:microsoft.com/office/officeart/2017/3/layout/HorizontalLabelsTimeline"/>
    <dgm:cxn modelId="{4C86226D-C9C0-4413-B426-06F8252E51C5}" type="presParOf" srcId="{4C5F54B5-504F-4069-AF1D-9A370FBD268C}" destId="{9B2B8A77-95BF-4B3D-B7A2-74A64BEAD033}" srcOrd="11" destOrd="0" presId="urn:microsoft.com/office/officeart/2017/3/layout/HorizontalLabelsTimeline"/>
    <dgm:cxn modelId="{DA1E98F3-DEEF-449E-A505-7BE8E77DC666}" type="presParOf" srcId="{4C5F54B5-504F-4069-AF1D-9A370FBD268C}" destId="{CB500B18-4CCC-44D0-A7EE-E63EC340604C}" srcOrd="12" destOrd="0" presId="urn:microsoft.com/office/officeart/2017/3/layout/HorizontalLabelsTimeline"/>
    <dgm:cxn modelId="{5DE12D35-65C6-43A3-9CCB-9DB1FBB88A6F}" type="presParOf" srcId="{CB500B18-4CCC-44D0-A7EE-E63EC340604C}" destId="{A7F04B95-81DC-4C70-990B-FEE82F4C63E7}" srcOrd="0" destOrd="0" presId="urn:microsoft.com/office/officeart/2017/3/layout/HorizontalLabelsTimeline"/>
    <dgm:cxn modelId="{84E6A2E6-334E-486A-9E18-50B4C9242157}" type="presParOf" srcId="{CB500B18-4CCC-44D0-A7EE-E63EC340604C}" destId="{16384FAB-C600-47F1-91A6-2EF972F345F9}" srcOrd="1" destOrd="0" presId="urn:microsoft.com/office/officeart/2017/3/layout/HorizontalLabelsTimeline"/>
    <dgm:cxn modelId="{0D7AFB00-50B5-4763-8B9B-058959A93926}" type="presParOf" srcId="{16384FAB-C600-47F1-91A6-2EF972F345F9}" destId="{725F2AEF-0925-4411-A89A-5976D96BC3B1}" srcOrd="0" destOrd="0" presId="urn:microsoft.com/office/officeart/2017/3/layout/HorizontalLabelsTimeline"/>
    <dgm:cxn modelId="{6BE0CB7D-05CB-48BF-95E8-5BD301DDCFDF}" type="presParOf" srcId="{16384FAB-C600-47F1-91A6-2EF972F345F9}" destId="{F1CEE27F-E297-4972-B373-BDB021CAF74B}" srcOrd="1" destOrd="0" presId="urn:microsoft.com/office/officeart/2017/3/layout/HorizontalLabelsTimeline"/>
    <dgm:cxn modelId="{73AA2BF1-3651-48D4-B218-B7BECAF7B8D5}" type="presParOf" srcId="{CB500B18-4CCC-44D0-A7EE-E63EC340604C}" destId="{3F1F843F-8CAA-4ECF-B5A2-211D6C43D3C6}" srcOrd="2" destOrd="0" presId="urn:microsoft.com/office/officeart/2017/3/layout/HorizontalLabelsTimeline"/>
    <dgm:cxn modelId="{3C38FC4B-81C9-40B9-BE5E-6E8032D8A2A6}" type="presParOf" srcId="{CB500B18-4CCC-44D0-A7EE-E63EC340604C}" destId="{53B98CC0-1029-46A6-8053-0933F88F7705}" srcOrd="3" destOrd="0" presId="urn:microsoft.com/office/officeart/2017/3/layout/HorizontalLabelsTimeline"/>
    <dgm:cxn modelId="{6DDB047D-A89D-46BF-8D68-1A2DD3FE6D44}" type="presParOf" srcId="{CB500B18-4CCC-44D0-A7EE-E63EC340604C}" destId="{ED7FD386-E91E-4500-9B1B-A5B2EA2DCD9E}" srcOrd="4" destOrd="0" presId="urn:microsoft.com/office/officeart/2017/3/layout/HorizontalLabelsTimeline"/>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F3CD410-5E2E-4080-A893-907D31D22CB3}" type="doc">
      <dgm:prSet loTypeId="urn:microsoft.com/office/officeart/2017/3/layout/HorizontalLabelsTimeline" loCatId="other" qsTypeId="urn:microsoft.com/office/officeart/2005/8/quickstyle/simple3" qsCatId="simple" csTypeId="urn:microsoft.com/office/officeart/2005/8/colors/accent1_2" csCatId="accent1" phldr="1"/>
      <dgm:spPr/>
      <dgm:t>
        <a:bodyPr rtlCol="0"/>
        <a:lstStyle/>
        <a:p>
          <a:pPr rtl="0"/>
          <a:endParaRPr lang="en-US"/>
        </a:p>
      </dgm:t>
    </dgm:pt>
    <dgm:pt modelId="{245E128E-7700-4C91-9411-CDD1DCA94D67}">
      <dgm:prSet phldrT="[Text]" custT="1"/>
      <dgm:spPr>
        <a:xfrm>
          <a:off x="165996" y="377730"/>
          <a:ext cx="2434621" cy="1027778"/>
        </a:xfrm>
        <a:prstGeom prst="rect">
          <a:avLst/>
        </a:prstGeom>
        <a:noFill/>
        <a:ln>
          <a:noFill/>
        </a:ln>
      </dgm:spPr>
      <dgm:t>
        <a:bodyPr rtlCol="0"/>
        <a:lstStyle/>
        <a:p>
          <a:pPr algn="ctr"/>
          <a:r>
            <a:rPr lang="en-gb" sz="1800" i="1" kern="1200" dirty="0">
              <a:latin typeface="Caslon Antique" panose="02027200000000000000" pitchFamily="18" charset="0"/>
              <a:ea typeface="+mn-ea"/>
              <a:cs typeface="+mn-cs"/>
            </a:rPr>
            <a:t>He who is Balance vanishes. With no one to maintain the balance </a:t>
          </a:r>
          <a:r>
            <a:rPr lang="en-gb" sz="1800" i="1" kern="1200" dirty="0" err="1">
              <a:latin typeface="Caslon Antique" panose="02027200000000000000" pitchFamily="18" charset="0"/>
              <a:ea typeface="+mn-ea"/>
              <a:cs typeface="+mn-cs"/>
            </a:rPr>
            <a:t>Narn</a:t>
          </a:r>
          <a:r>
            <a:rPr lang="en-gb" sz="1800" i="1" kern="1200" dirty="0">
              <a:latin typeface="Caslon Antique" panose="02027200000000000000" pitchFamily="18" charset="0"/>
              <a:ea typeface="+mn-ea"/>
              <a:cs typeface="+mn-cs"/>
            </a:rPr>
            <a:t> splits to form Light </a:t>
          </a:r>
          <a:r>
            <a:rPr lang="en-gb" sz="1800" i="1" kern="1200" dirty="0" err="1">
              <a:latin typeface="Caslon Antique" panose="02027200000000000000" pitchFamily="18" charset="0"/>
              <a:ea typeface="+mn-ea"/>
              <a:cs typeface="+mn-cs"/>
            </a:rPr>
            <a:t>Narn</a:t>
          </a:r>
          <a:r>
            <a:rPr lang="en-gb" sz="1800" i="1" kern="1200" dirty="0">
              <a:latin typeface="Caslon Antique" panose="02027200000000000000" pitchFamily="18" charset="0"/>
              <a:ea typeface="+mn-ea"/>
              <a:cs typeface="+mn-cs"/>
            </a:rPr>
            <a:t>, and Dark </a:t>
          </a:r>
          <a:r>
            <a:rPr lang="en-gb" sz="1800" i="1" kern="1200" dirty="0" err="1">
              <a:latin typeface="Caslon Antique" panose="02027200000000000000" pitchFamily="18" charset="0"/>
              <a:ea typeface="+mn-ea"/>
              <a:cs typeface="+mn-cs"/>
            </a:rPr>
            <a:t>Narn</a:t>
          </a:r>
          <a:r>
            <a:rPr lang="en-gb" sz="1800" i="1" kern="1200" dirty="0">
              <a:latin typeface="Caslon Antique" panose="02027200000000000000" pitchFamily="18" charset="0"/>
              <a:ea typeface="+mn-ea"/>
              <a:cs typeface="+mn-cs"/>
            </a:rPr>
            <a:t>.</a:t>
          </a:r>
        </a:p>
      </dgm:t>
    </dgm:pt>
    <dgm:pt modelId="{B4D95EBA-0423-4AFA-B379-E030341B1F23}" type="parTrans" cxnId="{68D35F9D-DABF-4E5A-94D4-F988D8E84907}">
      <dgm:prSet/>
      <dgm:spPr/>
      <dgm:t>
        <a:bodyPr rtlCol="0"/>
        <a:lstStyle/>
        <a:p>
          <a:pPr rtl="0"/>
          <a:endParaRPr lang="en-US"/>
        </a:p>
      </dgm:t>
    </dgm:pt>
    <dgm:pt modelId="{4963BA97-D4C5-477B-9B0D-68DB38F61579}" type="sibTrans" cxnId="{68D35F9D-DABF-4E5A-94D4-F988D8E84907}">
      <dgm:prSet/>
      <dgm:spPr/>
      <dgm:t>
        <a:bodyPr rtlCol="0"/>
        <a:lstStyle/>
        <a:p>
          <a:pPr rtl="0"/>
          <a:endParaRPr lang="en-US"/>
        </a:p>
      </dgm:t>
    </dgm:pt>
    <dgm:pt modelId="{2DC4903D-31E8-4ED6-875F-63877788B702}">
      <dgm:prSet phldrT="[Text]" custT="1"/>
      <dgm:spPr>
        <a:xfrm>
          <a:off x="7082535" y="2584323"/>
          <a:ext cx="2434621" cy="544068"/>
        </a:xfrm>
        <a:prstGeom prst="rect">
          <a:avLst/>
        </a:prstGeom>
        <a:noFill/>
        <a:ln>
          <a:noFill/>
        </a:ln>
      </dgm:spPr>
      <dgm:t>
        <a:bodyPr rtlCol="0"/>
        <a:lstStyle/>
        <a:p>
          <a:pPr>
            <a:defRPr b="1"/>
          </a:pPr>
          <a:r>
            <a:rPr lang="en-GB" sz="2000" b="0" i="0" dirty="0">
              <a:latin typeface="Caslon Antique" panose="02027200000000000000" pitchFamily="18" charset="0"/>
              <a:ea typeface="+mn-ea"/>
              <a:cs typeface="+mn-cs"/>
            </a:rPr>
            <a:t>261 AS</a:t>
          </a:r>
          <a:endParaRPr lang="en-gb" sz="2000" b="0" i="0" dirty="0">
            <a:latin typeface="Caslon Antique" panose="02027200000000000000" pitchFamily="18" charset="0"/>
            <a:ea typeface="+mn-ea"/>
            <a:cs typeface="+mn-cs"/>
          </a:endParaRPr>
        </a:p>
      </dgm:t>
    </dgm:pt>
    <dgm:pt modelId="{A18F8C20-9A13-44DB-9E45-C2DE49ACE5D9}" type="parTrans" cxnId="{A319CB69-6926-431D-A805-EACBFA83FA66}">
      <dgm:prSet/>
      <dgm:spPr/>
      <dgm:t>
        <a:bodyPr rtlCol="0"/>
        <a:lstStyle/>
        <a:p>
          <a:pPr rtl="0"/>
          <a:endParaRPr lang="en-US"/>
        </a:p>
      </dgm:t>
    </dgm:pt>
    <dgm:pt modelId="{EBFDEA83-93E5-4D72-A672-078838B258F5}" type="sibTrans" cxnId="{A319CB69-6926-431D-A805-EACBFA83FA66}">
      <dgm:prSet/>
      <dgm:spPr/>
      <dgm:t>
        <a:bodyPr rtlCol="0"/>
        <a:lstStyle/>
        <a:p>
          <a:pPr rtl="0"/>
          <a:endParaRPr lang="en-US"/>
        </a:p>
      </dgm:t>
    </dgm:pt>
    <dgm:pt modelId="{A9FB790A-3E33-4887-962E-7206A01AD84F}">
      <dgm:prSet phldrT="[Text]" custT="1"/>
      <dgm:spPr>
        <a:xfrm>
          <a:off x="7082535" y="3128391"/>
          <a:ext cx="2434621" cy="1027778"/>
        </a:xfrm>
        <a:prstGeom prst="rect">
          <a:avLst/>
        </a:prstGeom>
        <a:noFill/>
        <a:ln>
          <a:noFill/>
        </a:ln>
      </dgm:spPr>
      <dgm:t>
        <a:bodyPr rtlCol="0"/>
        <a:lstStyle/>
        <a:p>
          <a:pPr algn="ctr"/>
          <a:r>
            <a:rPr lang="en-GB" sz="1800" i="1" kern="1200" dirty="0">
              <a:latin typeface="Caslon Antique" panose="02027200000000000000" pitchFamily="18" charset="0"/>
              <a:ea typeface="+mn-ea"/>
              <a:cs typeface="+mn-cs"/>
            </a:rPr>
            <a:t>Corruption begins to seep through the Rifts. Slowly turning Light into Dark, and  Dark into Light.</a:t>
          </a:r>
        </a:p>
        <a:p>
          <a:pPr algn="ctr"/>
          <a:r>
            <a:rPr lang="en-GB" sz="1800" i="1" kern="1200" dirty="0">
              <a:latin typeface="Caslon Antique" panose="02027200000000000000" pitchFamily="18" charset="0"/>
              <a:ea typeface="+mn-ea"/>
              <a:cs typeface="+mn-cs"/>
            </a:rPr>
            <a:t>On Light </a:t>
          </a:r>
          <a:r>
            <a:rPr lang="en-GB" sz="1800" i="1" kern="1200" dirty="0" err="1">
              <a:latin typeface="Caslon Antique" panose="02027200000000000000" pitchFamily="18" charset="0"/>
              <a:ea typeface="+mn-ea"/>
              <a:cs typeface="+mn-cs"/>
            </a:rPr>
            <a:t>Narn</a:t>
          </a:r>
          <a:r>
            <a:rPr lang="en-GB" sz="1800" i="1" kern="1200" dirty="0">
              <a:latin typeface="Caslon Antique" panose="02027200000000000000" pitchFamily="18" charset="0"/>
              <a:ea typeface="+mn-ea"/>
              <a:cs typeface="+mn-cs"/>
            </a:rPr>
            <a:t> a child is bourn in one of the Kingdoms. (Player character) </a:t>
          </a:r>
          <a:endParaRPr lang="en-gb" sz="1800" i="1" kern="1200" dirty="0">
            <a:latin typeface="Caslon Antique" panose="02027200000000000000" pitchFamily="18" charset="0"/>
            <a:ea typeface="+mn-ea"/>
            <a:cs typeface="+mn-cs"/>
          </a:endParaRPr>
        </a:p>
      </dgm:t>
    </dgm:pt>
    <dgm:pt modelId="{2E34BE83-4A83-4B5F-8976-D4AC57FE5007}" type="parTrans" cxnId="{607143D0-C26B-448B-8E8C-A8A46198F0C6}">
      <dgm:prSet/>
      <dgm:spPr/>
      <dgm:t>
        <a:bodyPr rtlCol="0"/>
        <a:lstStyle/>
        <a:p>
          <a:pPr rtl="0"/>
          <a:endParaRPr lang="en-US"/>
        </a:p>
      </dgm:t>
    </dgm:pt>
    <dgm:pt modelId="{A18338C2-0675-4B1C-898F-3D939F41C34C}" type="sibTrans" cxnId="{607143D0-C26B-448B-8E8C-A8A46198F0C6}">
      <dgm:prSet/>
      <dgm:spPr/>
      <dgm:t>
        <a:bodyPr rtlCol="0"/>
        <a:lstStyle/>
        <a:p>
          <a:pPr rtl="0"/>
          <a:endParaRPr lang="en-US"/>
        </a:p>
      </dgm:t>
    </dgm:pt>
    <dgm:pt modelId="{F01D5F9E-ABC5-4560-ACB4-E6CFBC60BFF2}">
      <dgm:prSet custT="1"/>
      <dgm:spPr>
        <a:xfrm>
          <a:off x="1549304" y="2584323"/>
          <a:ext cx="2434621" cy="544068"/>
        </a:xfrm>
        <a:prstGeom prst="rect">
          <a:avLst/>
        </a:prstGeom>
        <a:noFill/>
        <a:ln>
          <a:noFill/>
        </a:ln>
      </dgm:spPr>
      <dgm:t>
        <a:bodyPr rtlCol="0"/>
        <a:lstStyle/>
        <a:p>
          <a:pPr>
            <a:defRPr b="1"/>
          </a:pPr>
          <a:endParaRPr lang="en-GB" sz="1800" b="0" dirty="0">
            <a:latin typeface="Caslon Antique" panose="02027200000000000000" pitchFamily="18" charset="0"/>
            <a:ea typeface="+mn-ea"/>
            <a:cs typeface="+mn-cs"/>
          </a:endParaRPr>
        </a:p>
        <a:p>
          <a:pPr>
            <a:defRPr b="1"/>
          </a:pPr>
          <a:r>
            <a:rPr lang="en-GB" sz="2000" b="0" dirty="0">
              <a:latin typeface="Caslon Antique" panose="02027200000000000000" pitchFamily="18" charset="0"/>
              <a:ea typeface="+mn-ea"/>
              <a:cs typeface="+mn-cs"/>
            </a:rPr>
            <a:t>Around 100 AS</a:t>
          </a:r>
        </a:p>
        <a:p>
          <a:pPr>
            <a:defRPr b="1"/>
          </a:pPr>
          <a:endParaRPr lang="en-gb" sz="1800" b="0" dirty="0">
            <a:latin typeface="Caslon Antique" panose="02027200000000000000" pitchFamily="18" charset="0"/>
            <a:ea typeface="+mn-ea"/>
            <a:cs typeface="+mn-cs"/>
          </a:endParaRPr>
        </a:p>
      </dgm:t>
    </dgm:pt>
    <dgm:pt modelId="{FEAC3315-4B36-4E3C-89B3-70A50C7F13CC}" type="parTrans" cxnId="{4B61AF65-3991-4A24-9475-D4AA0127738F}">
      <dgm:prSet/>
      <dgm:spPr/>
      <dgm:t>
        <a:bodyPr rtlCol="0"/>
        <a:lstStyle/>
        <a:p>
          <a:pPr rtl="0"/>
          <a:endParaRPr lang="en-US"/>
        </a:p>
      </dgm:t>
    </dgm:pt>
    <dgm:pt modelId="{36ABC0D0-B41E-401C-840C-2AFBE73989B4}" type="sibTrans" cxnId="{4B61AF65-3991-4A24-9475-D4AA0127738F}">
      <dgm:prSet/>
      <dgm:spPr/>
      <dgm:t>
        <a:bodyPr rtlCol="0"/>
        <a:lstStyle/>
        <a:p>
          <a:pPr rtl="0"/>
          <a:endParaRPr lang="en-US"/>
        </a:p>
      </dgm:t>
    </dgm:pt>
    <dgm:pt modelId="{454D56AF-0D14-43A4-A4AA-2274946C5116}">
      <dgm:prSet custT="1"/>
      <dgm:spPr>
        <a:xfrm>
          <a:off x="2932612" y="1405509"/>
          <a:ext cx="2434621" cy="544068"/>
        </a:xfrm>
        <a:prstGeom prst="rect">
          <a:avLst/>
        </a:prstGeom>
        <a:noFill/>
        <a:ln>
          <a:noFill/>
        </a:ln>
      </dgm:spPr>
      <dgm:t>
        <a:bodyPr rtlCol="0"/>
        <a:lstStyle/>
        <a:p>
          <a:pPr>
            <a:defRPr b="1"/>
          </a:pPr>
          <a:r>
            <a:rPr lang="en-GB" sz="2000" b="0" dirty="0">
              <a:latin typeface="Caslon Antique" panose="02027200000000000000" pitchFamily="18" charset="0"/>
              <a:ea typeface="+mn-ea"/>
              <a:cs typeface="+mn-cs"/>
            </a:rPr>
            <a:t>174 AS</a:t>
          </a:r>
          <a:endParaRPr lang="en-gb" sz="2000" b="0" dirty="0">
            <a:latin typeface="Caslon Antique" panose="02027200000000000000" pitchFamily="18" charset="0"/>
            <a:ea typeface="+mn-ea"/>
            <a:cs typeface="+mn-cs"/>
          </a:endParaRPr>
        </a:p>
      </dgm:t>
    </dgm:pt>
    <dgm:pt modelId="{340931FA-0A09-49B9-99A7-6650F93FDC08}" type="parTrans" cxnId="{5A3B2130-5035-4E61-92B1-343AA432C9DF}">
      <dgm:prSet/>
      <dgm:spPr/>
      <dgm:t>
        <a:bodyPr rtlCol="0"/>
        <a:lstStyle/>
        <a:p>
          <a:pPr rtl="0"/>
          <a:endParaRPr lang="en-US"/>
        </a:p>
      </dgm:t>
    </dgm:pt>
    <dgm:pt modelId="{511F28C0-50D9-4CBB-862C-2AD0ACC17105}" type="sibTrans" cxnId="{5A3B2130-5035-4E61-92B1-343AA432C9DF}">
      <dgm:prSet/>
      <dgm:spPr/>
      <dgm:t>
        <a:bodyPr rtlCol="0"/>
        <a:lstStyle/>
        <a:p>
          <a:pPr rtl="0"/>
          <a:endParaRPr lang="en-US"/>
        </a:p>
      </dgm:t>
    </dgm:pt>
    <dgm:pt modelId="{A7F4784E-75AE-4F03-B342-C71355D1ACCF}">
      <dgm:prSet custT="1"/>
      <dgm:spPr>
        <a:xfrm>
          <a:off x="4315920" y="2584323"/>
          <a:ext cx="2434621" cy="544068"/>
        </a:xfrm>
        <a:prstGeom prst="rect">
          <a:avLst/>
        </a:prstGeom>
        <a:noFill/>
        <a:ln>
          <a:noFill/>
        </a:ln>
      </dgm:spPr>
      <dgm:t>
        <a:bodyPr rtlCol="0"/>
        <a:lstStyle/>
        <a:p>
          <a:pPr>
            <a:defRPr b="1"/>
          </a:pPr>
          <a:endParaRPr lang="en-GB" sz="2000" b="0" dirty="0">
            <a:latin typeface="Caslon Antique" panose="02027200000000000000" pitchFamily="18" charset="0"/>
            <a:ea typeface="+mn-ea"/>
            <a:cs typeface="+mn-cs"/>
          </a:endParaRPr>
        </a:p>
        <a:p>
          <a:pPr>
            <a:defRPr b="1"/>
          </a:pPr>
          <a:r>
            <a:rPr lang="en-GB" sz="2000" b="0" dirty="0">
              <a:latin typeface="Caslon Antique" panose="02027200000000000000" pitchFamily="18" charset="0"/>
              <a:ea typeface="+mn-ea"/>
              <a:cs typeface="+mn-cs"/>
            </a:rPr>
            <a:t>228 AS</a:t>
          </a:r>
        </a:p>
        <a:p>
          <a:pPr>
            <a:defRPr b="1"/>
          </a:pPr>
          <a:endParaRPr lang="en-gb" sz="2000" b="0" dirty="0">
            <a:latin typeface="Caslon Antique" panose="02027200000000000000" pitchFamily="18" charset="0"/>
            <a:ea typeface="+mn-ea"/>
            <a:cs typeface="+mn-cs"/>
          </a:endParaRPr>
        </a:p>
      </dgm:t>
    </dgm:pt>
    <dgm:pt modelId="{E8170CB0-7D27-4024-BF4D-F79F86202313}" type="parTrans" cxnId="{33DFDD33-182D-44AF-9877-B1DCECE3CC9D}">
      <dgm:prSet/>
      <dgm:spPr/>
      <dgm:t>
        <a:bodyPr rtlCol="0"/>
        <a:lstStyle/>
        <a:p>
          <a:pPr rtl="0"/>
          <a:endParaRPr lang="en-US"/>
        </a:p>
      </dgm:t>
    </dgm:pt>
    <dgm:pt modelId="{3078DB00-0C2A-4587-8661-74E5E36CBCA7}" type="sibTrans" cxnId="{33DFDD33-182D-44AF-9877-B1DCECE3CC9D}">
      <dgm:prSet/>
      <dgm:spPr/>
      <dgm:t>
        <a:bodyPr rtlCol="0"/>
        <a:lstStyle/>
        <a:p>
          <a:pPr rtl="0"/>
          <a:endParaRPr lang="en-US"/>
        </a:p>
      </dgm:t>
    </dgm:pt>
    <dgm:pt modelId="{A59C9EB4-4836-41EA-88FC-E68E29755DEF}">
      <dgm:prSet custT="1"/>
      <dgm:spPr>
        <a:xfrm>
          <a:off x="5699227" y="1405509"/>
          <a:ext cx="2434621" cy="544068"/>
        </a:xfrm>
        <a:prstGeom prst="rect">
          <a:avLst/>
        </a:prstGeom>
        <a:noFill/>
        <a:ln>
          <a:noFill/>
        </a:ln>
      </dgm:spPr>
      <dgm:t>
        <a:bodyPr rtlCol="0"/>
        <a:lstStyle/>
        <a:p>
          <a:pPr>
            <a:defRPr b="1"/>
          </a:pPr>
          <a:r>
            <a:rPr lang="en-GB" sz="2000" b="0" dirty="0">
              <a:latin typeface="Caslon Antique" panose="02027200000000000000" pitchFamily="18" charset="0"/>
              <a:ea typeface="+mn-ea"/>
              <a:cs typeface="+mn-cs"/>
            </a:rPr>
            <a:t>234 AS</a:t>
          </a:r>
          <a:endParaRPr lang="en-gb" sz="2000" b="0" dirty="0">
            <a:latin typeface="Caslon Antique" panose="02027200000000000000" pitchFamily="18" charset="0"/>
            <a:ea typeface="+mn-ea"/>
            <a:cs typeface="+mn-cs"/>
          </a:endParaRPr>
        </a:p>
      </dgm:t>
    </dgm:pt>
    <dgm:pt modelId="{C486CA18-5D6B-49AD-B92C-52313E993EC5}" type="parTrans" cxnId="{C2A8B52A-540B-46B5-A43B-27FAF06A13EF}">
      <dgm:prSet/>
      <dgm:spPr/>
      <dgm:t>
        <a:bodyPr rtlCol="0"/>
        <a:lstStyle/>
        <a:p>
          <a:pPr rtl="0"/>
          <a:endParaRPr lang="en-US"/>
        </a:p>
      </dgm:t>
    </dgm:pt>
    <dgm:pt modelId="{62C75627-0A71-4E35-B62B-749D8AB3C189}" type="sibTrans" cxnId="{C2A8B52A-540B-46B5-A43B-27FAF06A13EF}">
      <dgm:prSet/>
      <dgm:spPr/>
      <dgm:t>
        <a:bodyPr rtlCol="0"/>
        <a:lstStyle/>
        <a:p>
          <a:pPr rtl="0"/>
          <a:endParaRPr lang="en-US"/>
        </a:p>
      </dgm:t>
    </dgm:pt>
    <dgm:pt modelId="{3280BE73-5C4D-4941-9102-E5930904556F}">
      <dgm:prSet custT="1"/>
      <dgm:spPr>
        <a:xfrm>
          <a:off x="2932612" y="377730"/>
          <a:ext cx="2434621" cy="1027778"/>
        </a:xfrm>
        <a:prstGeom prst="rect">
          <a:avLst/>
        </a:prstGeom>
        <a:noFill/>
        <a:ln>
          <a:noFill/>
        </a:ln>
      </dgm:spPr>
      <dgm:t>
        <a:bodyPr rtlCol="0"/>
        <a:lstStyle/>
        <a:p>
          <a:pPr algn="ctr"/>
          <a:r>
            <a:rPr lang="en-GB" sz="1800" i="1" kern="1200" dirty="0">
              <a:latin typeface="Caslon Antique" panose="02027200000000000000" pitchFamily="18" charset="0"/>
              <a:ea typeface="+mn-ea"/>
              <a:cs typeface="+mn-cs"/>
            </a:rPr>
            <a:t>On Dark </a:t>
          </a:r>
          <a:r>
            <a:rPr lang="en-GB" sz="1800" i="1" kern="1200" dirty="0" err="1">
              <a:latin typeface="Caslon Antique" panose="02027200000000000000" pitchFamily="18" charset="0"/>
              <a:ea typeface="+mn-ea"/>
              <a:cs typeface="+mn-cs"/>
            </a:rPr>
            <a:t>Narn</a:t>
          </a:r>
          <a:r>
            <a:rPr lang="en-GB" sz="1800" i="1" kern="1200" dirty="0">
              <a:latin typeface="Caslon Antique" panose="02027200000000000000" pitchFamily="18" charset="0"/>
              <a:ea typeface="+mn-ea"/>
              <a:cs typeface="+mn-cs"/>
            </a:rPr>
            <a:t> </a:t>
          </a:r>
          <a:r>
            <a:rPr lang="en-GB" sz="1800" i="1" kern="1200" dirty="0" err="1">
              <a:latin typeface="Caslon Antique" panose="02027200000000000000" pitchFamily="18" charset="0"/>
              <a:ea typeface="+mn-ea"/>
              <a:cs typeface="+mn-cs"/>
            </a:rPr>
            <a:t>Elnoch</a:t>
          </a:r>
          <a:r>
            <a:rPr lang="en-GB" sz="1800" i="1" kern="1200" dirty="0">
              <a:latin typeface="Caslon Antique" panose="02027200000000000000" pitchFamily="18" charset="0"/>
              <a:ea typeface="+mn-ea"/>
              <a:cs typeface="+mn-cs"/>
            </a:rPr>
            <a:t> and </a:t>
          </a:r>
          <a:r>
            <a:rPr lang="en-GB" sz="1800" i="1" kern="1200" dirty="0" err="1">
              <a:latin typeface="Caslon Antique" panose="02027200000000000000" pitchFamily="18" charset="0"/>
              <a:ea typeface="+mn-ea"/>
              <a:cs typeface="+mn-cs"/>
            </a:rPr>
            <a:t>Kaijaing</a:t>
          </a:r>
          <a:r>
            <a:rPr lang="en-GB" sz="1800" i="1" kern="1200" dirty="0">
              <a:latin typeface="Caslon Antique" panose="02027200000000000000" pitchFamily="18" charset="0"/>
              <a:ea typeface="+mn-ea"/>
              <a:cs typeface="+mn-cs"/>
            </a:rPr>
            <a:t> declare war on </a:t>
          </a:r>
          <a:r>
            <a:rPr lang="en-GB" sz="1800" i="1" kern="1200" dirty="0" err="1">
              <a:latin typeface="Caslon Antique" panose="02027200000000000000" pitchFamily="18" charset="0"/>
              <a:ea typeface="+mn-ea"/>
              <a:cs typeface="+mn-cs"/>
            </a:rPr>
            <a:t>Southsungia</a:t>
          </a:r>
          <a:r>
            <a:rPr lang="en-GB" sz="1800" i="1" kern="1200" dirty="0">
              <a:latin typeface="Caslon Antique" panose="02027200000000000000" pitchFamily="18" charset="0"/>
              <a:ea typeface="+mn-ea"/>
              <a:cs typeface="+mn-cs"/>
            </a:rPr>
            <a:t>.</a:t>
          </a:r>
        </a:p>
        <a:p>
          <a:pPr algn="ctr"/>
          <a:r>
            <a:rPr lang="en-GB" sz="1800" i="1" kern="1200" dirty="0">
              <a:latin typeface="Caslon Antique" panose="02027200000000000000" pitchFamily="18" charset="0"/>
              <a:ea typeface="+mn-ea"/>
              <a:cs typeface="+mn-cs"/>
            </a:rPr>
            <a:t>This war becomes known as Sung River War.</a:t>
          </a:r>
          <a:endParaRPr lang="en-gb" sz="1800" i="1" kern="1200" dirty="0">
            <a:latin typeface="Caslon Antique" panose="02027200000000000000" pitchFamily="18" charset="0"/>
            <a:ea typeface="+mn-ea"/>
            <a:cs typeface="+mn-cs"/>
          </a:endParaRPr>
        </a:p>
      </dgm:t>
    </dgm:pt>
    <dgm:pt modelId="{596FE3BE-79D4-47E4-8416-EDF8385B1DE9}" type="parTrans" cxnId="{B9B38C7F-D679-4A39-B742-6501D3961044}">
      <dgm:prSet/>
      <dgm:spPr/>
      <dgm:t>
        <a:bodyPr rtlCol="0"/>
        <a:lstStyle/>
        <a:p>
          <a:pPr rtl="0"/>
          <a:endParaRPr lang="en-US"/>
        </a:p>
      </dgm:t>
    </dgm:pt>
    <dgm:pt modelId="{8E22D1FB-CF90-47F0-B06E-C66C75D54226}" type="sibTrans" cxnId="{B9B38C7F-D679-4A39-B742-6501D3961044}">
      <dgm:prSet/>
      <dgm:spPr/>
      <dgm:t>
        <a:bodyPr rtlCol="0"/>
        <a:lstStyle/>
        <a:p>
          <a:pPr rtl="0"/>
          <a:endParaRPr lang="en-US"/>
        </a:p>
      </dgm:t>
    </dgm:pt>
    <dgm:pt modelId="{47BE8E0B-496B-44FC-825E-C2A10D821DC9}">
      <dgm:prSet custT="1"/>
      <dgm:spPr>
        <a:xfrm>
          <a:off x="1549304" y="3128391"/>
          <a:ext cx="2434621" cy="1027778"/>
        </a:xfrm>
        <a:prstGeom prst="rect">
          <a:avLst/>
        </a:prstGeom>
        <a:noFill/>
        <a:ln>
          <a:noFill/>
        </a:ln>
      </dgm:spPr>
      <dgm:t>
        <a:bodyPr rtlCol="0"/>
        <a:lstStyle/>
        <a:p>
          <a:pPr algn="ctr"/>
          <a:r>
            <a:rPr lang="en-gb" sz="1800" i="1" kern="1200" dirty="0">
              <a:latin typeface="Caslon Antique" panose="02027200000000000000" pitchFamily="18" charset="0"/>
              <a:ea typeface="+mn-ea"/>
              <a:cs typeface="+mn-cs"/>
            </a:rPr>
            <a:t>The first temporary Rifts are di</a:t>
          </a:r>
          <a:r>
            <a:rPr lang="en-GB" sz="1800" i="1" kern="1200" dirty="0">
              <a:latin typeface="Caslon Antique" panose="02027200000000000000" pitchFamily="18" charset="0"/>
              <a:ea typeface="+mn-ea"/>
              <a:cs typeface="+mn-cs"/>
            </a:rPr>
            <a:t>s</a:t>
          </a:r>
          <a:r>
            <a:rPr lang="en-gb" sz="1800" i="1" kern="1200" dirty="0">
              <a:latin typeface="Caslon Antique" panose="02027200000000000000" pitchFamily="18" charset="0"/>
              <a:ea typeface="+mn-ea"/>
              <a:cs typeface="+mn-cs"/>
            </a:rPr>
            <a:t>covered it is unk</a:t>
          </a:r>
          <a:r>
            <a:rPr lang="en-GB" sz="1800" i="1" kern="1200" dirty="0">
              <a:latin typeface="Caslon Antique" panose="02027200000000000000" pitchFamily="18" charset="0"/>
              <a:ea typeface="+mn-ea"/>
              <a:cs typeface="+mn-cs"/>
            </a:rPr>
            <a:t>n</a:t>
          </a:r>
          <a:r>
            <a:rPr lang="en-gb" sz="1800" i="1" kern="1200" dirty="0">
              <a:latin typeface="Caslon Antique" panose="02027200000000000000" pitchFamily="18" charset="0"/>
              <a:ea typeface="+mn-ea"/>
              <a:cs typeface="+mn-cs"/>
            </a:rPr>
            <a:t>own how long they have been forming before this.</a:t>
          </a:r>
        </a:p>
      </dgm:t>
    </dgm:pt>
    <dgm:pt modelId="{26C37286-A207-4C3A-8F03-B64C4EB72DB8}" type="parTrans" cxnId="{47F4D29A-7D65-4C2F-8677-61780F0F1118}">
      <dgm:prSet/>
      <dgm:spPr/>
      <dgm:t>
        <a:bodyPr rtlCol="0"/>
        <a:lstStyle/>
        <a:p>
          <a:pPr rtl="0"/>
          <a:endParaRPr lang="en-US"/>
        </a:p>
      </dgm:t>
    </dgm:pt>
    <dgm:pt modelId="{258C30B8-1EDE-458F-9BAB-BD0E5C8E1BF9}" type="sibTrans" cxnId="{47F4D29A-7D65-4C2F-8677-61780F0F1118}">
      <dgm:prSet/>
      <dgm:spPr/>
      <dgm:t>
        <a:bodyPr rtlCol="0"/>
        <a:lstStyle/>
        <a:p>
          <a:pPr rtl="0"/>
          <a:endParaRPr lang="en-US"/>
        </a:p>
      </dgm:t>
    </dgm:pt>
    <dgm:pt modelId="{1827863D-2FA1-48D1-81C4-0E7D31ADB47E}">
      <dgm:prSet custT="1"/>
      <dgm:spPr>
        <a:xfrm>
          <a:off x="4315920" y="3128391"/>
          <a:ext cx="2434621" cy="1027778"/>
        </a:xfrm>
        <a:prstGeom prst="rect">
          <a:avLst/>
        </a:prstGeom>
        <a:noFill/>
        <a:ln>
          <a:noFill/>
        </a:ln>
      </dgm:spPr>
      <dgm:t>
        <a:bodyPr rtlCol="0"/>
        <a:lstStyle/>
        <a:p>
          <a:pPr algn="ctr"/>
          <a:r>
            <a:rPr lang="en-GB" sz="1800" i="1" kern="1200" dirty="0">
              <a:latin typeface="Caslon Antique" panose="02027200000000000000" pitchFamily="18" charset="0"/>
              <a:ea typeface="+mn-ea"/>
              <a:cs typeface="+mn-cs"/>
            </a:rPr>
            <a:t>Both</a:t>
          </a:r>
          <a:r>
            <a:rPr lang="en-GB" sz="1800" i="1" kern="1200" baseline="0" dirty="0">
              <a:latin typeface="Caslon Antique" panose="02027200000000000000" pitchFamily="18" charset="0"/>
              <a:ea typeface="+mn-ea"/>
              <a:cs typeface="+mn-cs"/>
            </a:rPr>
            <a:t> worlds begin to experience more and more Natural Diesters. It is theorised these are caused by the Rifts opening and closing.</a:t>
          </a:r>
          <a:endParaRPr lang="en-gb" sz="1800" i="1" kern="1200" dirty="0">
            <a:latin typeface="Caslon Antique" panose="02027200000000000000" pitchFamily="18" charset="0"/>
            <a:ea typeface="+mn-ea"/>
            <a:cs typeface="+mn-cs"/>
          </a:endParaRPr>
        </a:p>
      </dgm:t>
    </dgm:pt>
    <dgm:pt modelId="{B426C98F-7250-4E9E-84CB-E9FC83F8CB06}" type="parTrans" cxnId="{7749B4AD-5089-49E7-8F6B-1B2382C9B50E}">
      <dgm:prSet/>
      <dgm:spPr/>
      <dgm:t>
        <a:bodyPr rtlCol="0"/>
        <a:lstStyle/>
        <a:p>
          <a:pPr rtl="0"/>
          <a:endParaRPr lang="en-US"/>
        </a:p>
      </dgm:t>
    </dgm:pt>
    <dgm:pt modelId="{D0D7EB30-49F6-43D6-AF40-1B9302B3ADF0}" type="sibTrans" cxnId="{7749B4AD-5089-49E7-8F6B-1B2382C9B50E}">
      <dgm:prSet/>
      <dgm:spPr/>
      <dgm:t>
        <a:bodyPr rtlCol="0"/>
        <a:lstStyle/>
        <a:p>
          <a:pPr rtl="0"/>
          <a:endParaRPr lang="en-US"/>
        </a:p>
      </dgm:t>
    </dgm:pt>
    <dgm:pt modelId="{CF564C6C-7771-4FD5-B851-B5B84730268F}">
      <dgm:prSet custT="1"/>
      <dgm:spPr>
        <a:xfrm>
          <a:off x="5699227" y="377730"/>
          <a:ext cx="2434621" cy="1027778"/>
        </a:xfrm>
        <a:prstGeom prst="rect">
          <a:avLst/>
        </a:prstGeom>
        <a:noFill/>
        <a:ln>
          <a:noFill/>
        </a:ln>
      </dgm:spPr>
      <dgm:t>
        <a:bodyPr rtlCol="0"/>
        <a:lstStyle/>
        <a:p>
          <a:pPr algn="ctr"/>
          <a:r>
            <a:rPr lang="en-GB" sz="1800" i="1" kern="1200" dirty="0">
              <a:latin typeface="Caslon Antique" panose="02027200000000000000" pitchFamily="18" charset="0"/>
              <a:ea typeface="+mn-ea"/>
              <a:cs typeface="+mn-cs"/>
            </a:rPr>
            <a:t>The first permeant Rift forms in </a:t>
          </a:r>
          <a:r>
            <a:rPr lang="en-GB" sz="1800" i="1" kern="1200" dirty="0" err="1">
              <a:latin typeface="Caslon Antique" panose="02027200000000000000" pitchFamily="18" charset="0"/>
              <a:ea typeface="+mn-ea"/>
              <a:cs typeface="+mn-cs"/>
            </a:rPr>
            <a:t>Elnoch</a:t>
          </a:r>
          <a:r>
            <a:rPr lang="en-GB" sz="1800" i="1" kern="1200" dirty="0">
              <a:latin typeface="Caslon Antique" panose="02027200000000000000" pitchFamily="18" charset="0"/>
              <a:ea typeface="+mn-ea"/>
              <a:cs typeface="+mn-cs"/>
            </a:rPr>
            <a:t>.</a:t>
          </a:r>
        </a:p>
        <a:p>
          <a:pPr algn="ctr"/>
          <a:r>
            <a:rPr lang="en-gb" sz="1800" i="1" kern="1200" dirty="0">
              <a:latin typeface="Caslon Antique" panose="02027200000000000000" pitchFamily="18" charset="0"/>
              <a:ea typeface="+mn-ea"/>
              <a:cs typeface="+mn-cs"/>
            </a:rPr>
            <a:t>The Abby of </a:t>
          </a:r>
          <a:r>
            <a:rPr lang="en-gb" sz="1800" i="1" kern="1200" dirty="0" err="1">
              <a:latin typeface="Caslon Antique" panose="02027200000000000000" pitchFamily="18" charset="0"/>
              <a:ea typeface="+mn-ea"/>
              <a:cs typeface="+mn-cs"/>
            </a:rPr>
            <a:t>Ble</a:t>
          </a:r>
          <a:r>
            <a:rPr lang="en-gb" sz="1800" i="1" kern="1200" dirty="0">
              <a:latin typeface="Caslon Antique" panose="02027200000000000000" pitchFamily="18" charset="0"/>
              <a:ea typeface="+mn-ea"/>
              <a:cs typeface="+mn-cs"/>
            </a:rPr>
            <a:t> is formed, They begin preaching the end of the world with out his return </a:t>
          </a:r>
        </a:p>
      </dgm:t>
    </dgm:pt>
    <dgm:pt modelId="{5A57A755-D716-4DC9-9A51-20693042AFC8}" type="parTrans" cxnId="{5F80C7E1-A7BD-418E-A665-3DAF3DEDF5A4}">
      <dgm:prSet/>
      <dgm:spPr/>
      <dgm:t>
        <a:bodyPr rtlCol="0"/>
        <a:lstStyle/>
        <a:p>
          <a:pPr rtl="0"/>
          <a:endParaRPr lang="en-US"/>
        </a:p>
      </dgm:t>
    </dgm:pt>
    <dgm:pt modelId="{024A7FBC-BB10-4242-BAF3-82678A4C13DA}" type="sibTrans" cxnId="{5F80C7E1-A7BD-418E-A665-3DAF3DEDF5A4}">
      <dgm:prSet/>
      <dgm:spPr/>
      <dgm:t>
        <a:bodyPr rtlCol="0"/>
        <a:lstStyle/>
        <a:p>
          <a:pPr rtl="0"/>
          <a:endParaRPr lang="en-US"/>
        </a:p>
      </dgm:t>
    </dgm:pt>
    <dgm:pt modelId="{8A93A940-284B-49B0-9D89-5FA2B3B3C7E5}">
      <dgm:prSet phldrT="[Text]" custT="1"/>
      <dgm:spPr>
        <a:xfrm>
          <a:off x="8465843" y="1405509"/>
          <a:ext cx="2434621" cy="544068"/>
        </a:xfrm>
        <a:prstGeom prst="rect">
          <a:avLst/>
        </a:prstGeom>
        <a:noFill/>
        <a:ln>
          <a:noFill/>
        </a:ln>
      </dgm:spPr>
      <dgm:t>
        <a:bodyPr rtlCol="0"/>
        <a:lstStyle/>
        <a:p>
          <a:pPr>
            <a:defRPr b="1"/>
          </a:pPr>
          <a:r>
            <a:rPr lang="en-GB" sz="2000" b="0" dirty="0">
              <a:latin typeface="Caslon Antique" panose="02027200000000000000" pitchFamily="18" charset="0"/>
              <a:ea typeface="+mn-ea"/>
              <a:cs typeface="+mn-cs"/>
            </a:rPr>
            <a:t>283 AS</a:t>
          </a:r>
          <a:endParaRPr lang="en-gb" sz="2000" b="0" dirty="0">
            <a:latin typeface="Caslon Antique" panose="02027200000000000000" pitchFamily="18" charset="0"/>
            <a:ea typeface="+mn-ea"/>
            <a:cs typeface="+mn-cs"/>
          </a:endParaRPr>
        </a:p>
      </dgm:t>
    </dgm:pt>
    <dgm:pt modelId="{E0447E4A-3C15-4884-AEBE-804149EBD331}" type="sibTrans" cxnId="{982D7B44-1518-4DD0-82D4-8A3901DD95E9}">
      <dgm:prSet/>
      <dgm:spPr/>
      <dgm:t>
        <a:bodyPr rtlCol="0"/>
        <a:lstStyle/>
        <a:p>
          <a:pPr rtl="0"/>
          <a:endParaRPr lang="en-US"/>
        </a:p>
      </dgm:t>
    </dgm:pt>
    <dgm:pt modelId="{CD96219D-3688-4138-ACC9-901ED9FEACCC}" type="parTrans" cxnId="{982D7B44-1518-4DD0-82D4-8A3901DD95E9}">
      <dgm:prSet/>
      <dgm:spPr/>
      <dgm:t>
        <a:bodyPr rtlCol="0"/>
        <a:lstStyle/>
        <a:p>
          <a:pPr rtl="0"/>
          <a:endParaRPr lang="en-US"/>
        </a:p>
      </dgm:t>
    </dgm:pt>
    <dgm:pt modelId="{6BA5F3BE-D53A-42E0-A7FE-674B99BD07E6}">
      <dgm:prSet phldrT="[Text]" custT="1"/>
      <dgm:spPr>
        <a:xfrm>
          <a:off x="8465843" y="377730"/>
          <a:ext cx="2434621" cy="1027778"/>
        </a:xfrm>
        <a:prstGeom prst="rect">
          <a:avLst/>
        </a:prstGeom>
        <a:noFill/>
        <a:ln>
          <a:noFill/>
        </a:ln>
      </dgm:spPr>
      <dgm:t>
        <a:bodyPr rtlCol="0"/>
        <a:lstStyle/>
        <a:p>
          <a:pPr algn="ctr"/>
          <a:endParaRPr lang="en-gb" sz="1800" i="1" kern="1200" dirty="0">
            <a:latin typeface="Caslon Antique" panose="02027200000000000000" pitchFamily="18" charset="0"/>
            <a:ea typeface="+mn-ea"/>
            <a:cs typeface="+mn-cs"/>
          </a:endParaRPr>
        </a:p>
      </dgm:t>
    </dgm:pt>
    <dgm:pt modelId="{48C67DB7-8AA6-454C-83AE-A16B3B9F45FF}" type="sibTrans" cxnId="{6AEB3B94-8522-4F42-A6BC-BC55C5AED92F}">
      <dgm:prSet/>
      <dgm:spPr/>
      <dgm:t>
        <a:bodyPr rtlCol="0"/>
        <a:lstStyle/>
        <a:p>
          <a:pPr rtl="0"/>
          <a:endParaRPr lang="en-US"/>
        </a:p>
      </dgm:t>
    </dgm:pt>
    <dgm:pt modelId="{9484BBA1-86EE-4AA2-B94A-A26EED0EFB1E}" type="parTrans" cxnId="{6AEB3B94-8522-4F42-A6BC-BC55C5AED92F}">
      <dgm:prSet/>
      <dgm:spPr/>
      <dgm:t>
        <a:bodyPr rtlCol="0"/>
        <a:lstStyle/>
        <a:p>
          <a:pPr rtl="0"/>
          <a:endParaRPr lang="en-US"/>
        </a:p>
      </dgm:t>
    </dgm:pt>
    <dgm:pt modelId="{D423FB80-F2BD-4DDE-80B1-76F84FE09A02}">
      <dgm:prSet phldrT="[Text]" custT="1"/>
      <dgm:spPr>
        <a:xfrm>
          <a:off x="165996" y="1405509"/>
          <a:ext cx="2434621" cy="544068"/>
        </a:xfrm>
        <a:prstGeom prst="rect">
          <a:avLst/>
        </a:prstGeom>
        <a:noFill/>
        <a:ln>
          <a:noFill/>
        </a:ln>
      </dgm:spPr>
      <dgm:t>
        <a:bodyPr rtlCol="0"/>
        <a:lstStyle/>
        <a:p>
          <a:pPr>
            <a:defRPr b="1"/>
          </a:pPr>
          <a:r>
            <a:rPr lang="en-GB" sz="2000" b="0" u="none" dirty="0">
              <a:latin typeface="Caslon Antique" panose="02027200000000000000" pitchFamily="18" charset="0"/>
              <a:ea typeface="+mn-ea"/>
              <a:cs typeface="+mn-cs"/>
            </a:rPr>
            <a:t>Before 0 AS</a:t>
          </a:r>
          <a:endParaRPr lang="en-gb" sz="2000" b="0" u="none" dirty="0">
            <a:latin typeface="Caslon Antique" panose="02027200000000000000" pitchFamily="18" charset="0"/>
            <a:ea typeface="+mn-ea"/>
            <a:cs typeface="+mn-cs"/>
          </a:endParaRPr>
        </a:p>
      </dgm:t>
    </dgm:pt>
    <dgm:pt modelId="{EBE862E1-9761-4AA7-AA00-BD79FA3B27DD}" type="sibTrans" cxnId="{5BF3B7B1-A779-4E2D-8625-77DE0CA38FEE}">
      <dgm:prSet/>
      <dgm:spPr/>
      <dgm:t>
        <a:bodyPr rtlCol="0"/>
        <a:lstStyle/>
        <a:p>
          <a:pPr rtl="0"/>
          <a:endParaRPr lang="en-US"/>
        </a:p>
      </dgm:t>
    </dgm:pt>
    <dgm:pt modelId="{9B1CA3FF-D252-4AF5-8F50-CFC93ACA9175}" type="parTrans" cxnId="{5BF3B7B1-A779-4E2D-8625-77DE0CA38FEE}">
      <dgm:prSet/>
      <dgm:spPr/>
      <dgm:t>
        <a:bodyPr rtlCol="0"/>
        <a:lstStyle/>
        <a:p>
          <a:pPr rtl="0"/>
          <a:endParaRPr lang="en-US"/>
        </a:p>
      </dgm:t>
    </dgm:pt>
    <dgm:pt modelId="{687CC7BD-79EF-4A0F-BDD3-809BFA49E6BE}" type="pres">
      <dgm:prSet presAssocID="{FF3CD410-5E2E-4080-A893-907D31D22CB3}" presName="root" presStyleCnt="0">
        <dgm:presLayoutVars>
          <dgm:chMax/>
          <dgm:chPref/>
          <dgm:animLvl val="lvl"/>
        </dgm:presLayoutVars>
      </dgm:prSet>
      <dgm:spPr/>
    </dgm:pt>
    <dgm:pt modelId="{6168B371-2815-4661-9209-F8A29814ADCC}" type="pres">
      <dgm:prSet presAssocID="{FF3CD410-5E2E-4080-A893-907D31D22CB3}" presName="divider" presStyleLbl="fgAcc1" presStyleIdx="0" presStyleCnt="1"/>
      <dgm:spPr>
        <a:xfrm>
          <a:off x="0" y="2266950"/>
          <a:ext cx="11066462" cy="0"/>
        </a:xfrm>
        <a:prstGeom prst="line">
          <a:avLst/>
        </a:prstGeom>
        <a:ln w="19050">
          <a:solidFill>
            <a:schemeClr val="tx1"/>
          </a:solidFill>
        </a:ln>
      </dgm:spPr>
    </dgm:pt>
    <dgm:pt modelId="{4C5F54B5-504F-4069-AF1D-9A370FBD268C}" type="pres">
      <dgm:prSet presAssocID="{FF3CD410-5E2E-4080-A893-907D31D22CB3}" presName="nodes" presStyleCnt="0">
        <dgm:presLayoutVars>
          <dgm:chMax/>
          <dgm:chPref/>
          <dgm:animLvl val="lvl"/>
        </dgm:presLayoutVars>
      </dgm:prSet>
      <dgm:spPr/>
    </dgm:pt>
    <dgm:pt modelId="{34539F78-7536-446A-B749-4315D26F2C4E}" type="pres">
      <dgm:prSet presAssocID="{D423FB80-F2BD-4DDE-80B1-76F84FE09A02}" presName="composite" presStyleCnt="0"/>
      <dgm:spPr/>
    </dgm:pt>
    <dgm:pt modelId="{64E37A6A-8F95-4F28-92FC-1FE8089D7DAF}" type="pres">
      <dgm:prSet presAssocID="{D423FB80-F2BD-4DDE-80B1-76F84FE09A02}" presName="L1TextContainer" presStyleLbl="alignNode1" presStyleIdx="0" presStyleCnt="7">
        <dgm:presLayoutVars>
          <dgm:chMax val="1"/>
          <dgm:chPref val="1"/>
          <dgm:bulletEnabled val="1"/>
        </dgm:presLayoutVars>
      </dgm:prSet>
      <dgm:spPr/>
    </dgm:pt>
    <dgm:pt modelId="{301B11E7-9AB9-40DA-A950-87C47281308D}" type="pres">
      <dgm:prSet presAssocID="{D423FB80-F2BD-4DDE-80B1-76F84FE09A02}" presName="L2TextContainerWrapper" presStyleCnt="0">
        <dgm:presLayoutVars>
          <dgm:bulletEnabled val="1"/>
        </dgm:presLayoutVars>
      </dgm:prSet>
      <dgm:spPr/>
    </dgm:pt>
    <dgm:pt modelId="{255B3FC7-BD87-4810-87ED-7952D0F23157}" type="pres">
      <dgm:prSet presAssocID="{D423FB80-F2BD-4DDE-80B1-76F84FE09A02}" presName="L2TextContainer" presStyleLbl="bgAccFollowNode1" presStyleIdx="0" presStyleCnt="7" custScaleX="114517" custLinFactNeighborX="-176" custLinFactNeighborY="4916"/>
      <dgm:spPr/>
    </dgm:pt>
    <dgm:pt modelId="{4B545162-9690-412E-B970-54DA905B44AF}" type="pres">
      <dgm:prSet presAssocID="{D423FB80-F2BD-4DDE-80B1-76F84FE09A02}" presName="FlexibleEmptyPlaceHolder" presStyleCnt="0"/>
      <dgm:spPr/>
    </dgm:pt>
    <dgm:pt modelId="{DF478A7F-4668-4E0A-86F7-C1205CF5AA73}" type="pres">
      <dgm:prSet presAssocID="{D423FB80-F2BD-4DDE-80B1-76F84FE09A02}" presName="ConnectLine" presStyleLbl="sibTrans1D1" presStyleIdx="0" presStyleCnt="7"/>
      <dgm:spPr>
        <a:xfrm>
          <a:off x="1383307" y="1949577"/>
          <a:ext cx="0" cy="317373"/>
        </a:xfrm>
        <a:prstGeom prst="line">
          <a:avLst/>
        </a:prstGeom>
        <a:ln w="19050">
          <a:solidFill>
            <a:schemeClr val="tx1"/>
          </a:solidFill>
        </a:ln>
      </dgm:spPr>
    </dgm:pt>
    <dgm:pt modelId="{6D7F9BE3-3008-4E5E-96F3-C71D72649902}" type="pres">
      <dgm:prSet presAssocID="{D423FB80-F2BD-4DDE-80B1-76F84FE09A02}" presName="ConnectorPoint" presStyleLbl="node1" presStyleIdx="0" presStyleCnt="7"/>
      <dgm:spPr>
        <a:xfrm rot="2700000">
          <a:off x="1348042" y="2231684"/>
          <a:ext cx="70530" cy="70530"/>
        </a:xfrm>
        <a:prstGeom prst="ellipse">
          <a:avLst/>
        </a:prstGeom>
        <a:gradFill flip="none" rotWithShape="1">
          <a:gsLst>
            <a:gs pos="0">
              <a:schemeClr val="tx1"/>
            </a:gs>
            <a:gs pos="23000">
              <a:schemeClr val="accent3">
                <a:lumMod val="89000"/>
              </a:schemeClr>
            </a:gs>
            <a:gs pos="69000">
              <a:schemeClr val="accent3">
                <a:lumMod val="75000"/>
              </a:schemeClr>
            </a:gs>
            <a:gs pos="97000">
              <a:schemeClr val="accent3">
                <a:lumMod val="70000"/>
              </a:schemeClr>
            </a:gs>
          </a:gsLst>
          <a:path path="circle">
            <a:fillToRect l="100000" t="100000"/>
          </a:path>
          <a:tileRect r="-100000" b="-100000"/>
        </a:gradFill>
        <a:ln w="12700">
          <a:solidFill>
            <a:schemeClr val="tx1"/>
          </a:solidFill>
        </a:ln>
      </dgm:spPr>
    </dgm:pt>
    <dgm:pt modelId="{02633C3C-6589-41FB-998C-85A7548107A4}" type="pres">
      <dgm:prSet presAssocID="{D423FB80-F2BD-4DDE-80B1-76F84FE09A02}" presName="EmptyPlaceHolder" presStyleCnt="0"/>
      <dgm:spPr/>
    </dgm:pt>
    <dgm:pt modelId="{41467129-B2CC-4E38-A5B2-56D30FA28409}" type="pres">
      <dgm:prSet presAssocID="{EBE862E1-9761-4AA7-AA00-BD79FA3B27DD}" presName="spaceBetweenRectangles" presStyleCnt="0"/>
      <dgm:spPr/>
    </dgm:pt>
    <dgm:pt modelId="{C7F26193-F277-4FC2-96E8-E896E5EFC9BC}" type="pres">
      <dgm:prSet presAssocID="{F01D5F9E-ABC5-4560-ACB4-E6CFBC60BFF2}" presName="composite" presStyleCnt="0"/>
      <dgm:spPr/>
    </dgm:pt>
    <dgm:pt modelId="{5C68C37A-C349-49AE-97A1-63D110D2C7D1}" type="pres">
      <dgm:prSet presAssocID="{F01D5F9E-ABC5-4560-ACB4-E6CFBC60BFF2}" presName="L1TextContainer" presStyleLbl="alignNode1" presStyleIdx="1" presStyleCnt="7">
        <dgm:presLayoutVars>
          <dgm:chMax val="1"/>
          <dgm:chPref val="1"/>
          <dgm:bulletEnabled val="1"/>
        </dgm:presLayoutVars>
      </dgm:prSet>
      <dgm:spPr/>
    </dgm:pt>
    <dgm:pt modelId="{3E3F09C6-0C94-40B1-A308-6929444363D4}" type="pres">
      <dgm:prSet presAssocID="{F01D5F9E-ABC5-4560-ACB4-E6CFBC60BFF2}" presName="L2TextContainerWrapper" presStyleCnt="0">
        <dgm:presLayoutVars>
          <dgm:bulletEnabled val="1"/>
        </dgm:presLayoutVars>
      </dgm:prSet>
      <dgm:spPr/>
    </dgm:pt>
    <dgm:pt modelId="{A01D9671-7007-4F3F-98D6-A9730C5B45E4}" type="pres">
      <dgm:prSet presAssocID="{F01D5F9E-ABC5-4560-ACB4-E6CFBC60BFF2}" presName="L2TextContainer" presStyleLbl="bgAccFollowNode1" presStyleIdx="1" presStyleCnt="7" custLinFactNeighborX="-391" custLinFactNeighborY="-17636"/>
      <dgm:spPr/>
    </dgm:pt>
    <dgm:pt modelId="{65C95A24-31B5-46D2-BCB4-07372ABDD6F2}" type="pres">
      <dgm:prSet presAssocID="{F01D5F9E-ABC5-4560-ACB4-E6CFBC60BFF2}" presName="FlexibleEmptyPlaceHolder" presStyleCnt="0"/>
      <dgm:spPr/>
    </dgm:pt>
    <dgm:pt modelId="{D4347EDB-4883-4C4B-A672-6266C9702B5A}" type="pres">
      <dgm:prSet presAssocID="{F01D5F9E-ABC5-4560-ACB4-E6CFBC60BFF2}" presName="ConnectLine" presStyleLbl="sibTrans1D1" presStyleIdx="1" presStyleCnt="7"/>
      <dgm:spPr>
        <a:xfrm>
          <a:off x="2766615" y="2266949"/>
          <a:ext cx="0" cy="317373"/>
        </a:xfrm>
        <a:prstGeom prst="line">
          <a:avLst/>
        </a:prstGeom>
        <a:ln w="19050">
          <a:solidFill>
            <a:schemeClr val="tx1"/>
          </a:solidFill>
        </a:ln>
      </dgm:spPr>
    </dgm:pt>
    <dgm:pt modelId="{D10813CD-B7B7-4CC7-9B2D-B5AE3D30A4DA}" type="pres">
      <dgm:prSet presAssocID="{F01D5F9E-ABC5-4560-ACB4-E6CFBC60BFF2}" presName="ConnectorPoint" presStyleLbl="node1" presStyleIdx="1" presStyleCnt="7"/>
      <dgm:spPr>
        <a:xfrm rot="2700000">
          <a:off x="2731350" y="2231684"/>
          <a:ext cx="70530" cy="70530"/>
        </a:xfrm>
        <a:prstGeom prst="ellipse">
          <a:avLst/>
        </a:prstGeom>
        <a:gradFill rotWithShape="0">
          <a:gsLst>
            <a:gs pos="0">
              <a:schemeClr val="tx1"/>
            </a:gs>
            <a:gs pos="23000">
              <a:schemeClr val="accent3">
                <a:lumMod val="89000"/>
              </a:schemeClr>
            </a:gs>
            <a:gs pos="69000">
              <a:schemeClr val="accent3">
                <a:lumMod val="75000"/>
              </a:schemeClr>
            </a:gs>
            <a:gs pos="97000">
              <a:schemeClr val="accent3">
                <a:lumMod val="70000"/>
              </a:schemeClr>
            </a:gs>
          </a:gsLst>
          <a:path path="circle">
            <a:fillToRect l="100000" t="100000"/>
          </a:path>
        </a:gradFill>
        <a:ln w="12700">
          <a:solidFill>
            <a:schemeClr val="tx1"/>
          </a:solidFill>
        </a:ln>
      </dgm:spPr>
    </dgm:pt>
    <dgm:pt modelId="{143FACBA-FB69-402B-8D92-68DCE90EA86A}" type="pres">
      <dgm:prSet presAssocID="{F01D5F9E-ABC5-4560-ACB4-E6CFBC60BFF2}" presName="EmptyPlaceHolder" presStyleCnt="0"/>
      <dgm:spPr/>
    </dgm:pt>
    <dgm:pt modelId="{0587E036-7F91-482C-9B0A-860FD4CCD0E2}" type="pres">
      <dgm:prSet presAssocID="{36ABC0D0-B41E-401C-840C-2AFBE73989B4}" presName="spaceBetweenRectangles" presStyleCnt="0"/>
      <dgm:spPr/>
    </dgm:pt>
    <dgm:pt modelId="{795AD8F1-7B20-410C-90F4-2E04F4F4C93D}" type="pres">
      <dgm:prSet presAssocID="{454D56AF-0D14-43A4-A4AA-2274946C5116}" presName="composite" presStyleCnt="0"/>
      <dgm:spPr/>
    </dgm:pt>
    <dgm:pt modelId="{C5503B6E-C1DB-44F5-ABB8-38EF445ED1E8}" type="pres">
      <dgm:prSet presAssocID="{454D56AF-0D14-43A4-A4AA-2274946C5116}" presName="L1TextContainer" presStyleLbl="alignNode1" presStyleIdx="2" presStyleCnt="7">
        <dgm:presLayoutVars>
          <dgm:chMax val="1"/>
          <dgm:chPref val="1"/>
          <dgm:bulletEnabled val="1"/>
        </dgm:presLayoutVars>
      </dgm:prSet>
      <dgm:spPr/>
    </dgm:pt>
    <dgm:pt modelId="{FD7DE90B-3DDE-4250-BB93-6AFB95DB30C9}" type="pres">
      <dgm:prSet presAssocID="{454D56AF-0D14-43A4-A4AA-2274946C5116}" presName="L2TextContainerWrapper" presStyleCnt="0">
        <dgm:presLayoutVars>
          <dgm:bulletEnabled val="1"/>
        </dgm:presLayoutVars>
      </dgm:prSet>
      <dgm:spPr/>
    </dgm:pt>
    <dgm:pt modelId="{04897CD2-CF6F-4A55-8E79-1E7393B07B06}" type="pres">
      <dgm:prSet presAssocID="{454D56AF-0D14-43A4-A4AA-2274946C5116}" presName="L2TextContainer" presStyleLbl="bgAccFollowNode1" presStyleIdx="2" presStyleCnt="7" custScaleX="115978" custLinFactNeighborX="-737" custLinFactNeighborY="4631"/>
      <dgm:spPr/>
    </dgm:pt>
    <dgm:pt modelId="{30F499EF-86B9-43D4-9E36-2ADCD18D3C55}" type="pres">
      <dgm:prSet presAssocID="{454D56AF-0D14-43A4-A4AA-2274946C5116}" presName="FlexibleEmptyPlaceHolder" presStyleCnt="0"/>
      <dgm:spPr/>
    </dgm:pt>
    <dgm:pt modelId="{73ACB8E4-FFC1-49E5-BB46-1EBD63F3BF67}" type="pres">
      <dgm:prSet presAssocID="{454D56AF-0D14-43A4-A4AA-2274946C5116}" presName="ConnectLine" presStyleLbl="sibTrans1D1" presStyleIdx="2" presStyleCnt="7"/>
      <dgm:spPr>
        <a:xfrm>
          <a:off x="4149923" y="1949577"/>
          <a:ext cx="0" cy="317373"/>
        </a:xfrm>
        <a:prstGeom prst="line">
          <a:avLst/>
        </a:prstGeom>
        <a:ln w="19050">
          <a:solidFill>
            <a:schemeClr val="tx1"/>
          </a:solidFill>
        </a:ln>
      </dgm:spPr>
    </dgm:pt>
    <dgm:pt modelId="{FE89438A-B301-4219-9492-D30967496E8F}" type="pres">
      <dgm:prSet presAssocID="{454D56AF-0D14-43A4-A4AA-2274946C5116}" presName="ConnectorPoint" presStyleLbl="node1" presStyleIdx="2" presStyleCnt="7"/>
      <dgm:spPr>
        <a:xfrm rot="2700000">
          <a:off x="4114657" y="2231684"/>
          <a:ext cx="70530" cy="70530"/>
        </a:xfrm>
        <a:prstGeom prst="ellipse">
          <a:avLst/>
        </a:prstGeom>
        <a:gradFill flip="none" rotWithShape="1">
          <a:gsLst>
            <a:gs pos="0">
              <a:schemeClr val="tx1"/>
            </a:gs>
            <a:gs pos="23000">
              <a:schemeClr val="accent3">
                <a:lumMod val="89000"/>
              </a:schemeClr>
            </a:gs>
            <a:gs pos="69000">
              <a:schemeClr val="accent3">
                <a:lumMod val="75000"/>
              </a:schemeClr>
            </a:gs>
            <a:gs pos="97000">
              <a:schemeClr val="accent3">
                <a:lumMod val="70000"/>
              </a:schemeClr>
            </a:gs>
          </a:gsLst>
          <a:path path="circle">
            <a:fillToRect l="100000" t="100000"/>
          </a:path>
          <a:tileRect r="-100000" b="-100000"/>
        </a:gradFill>
        <a:ln w="12700">
          <a:solidFill>
            <a:schemeClr val="tx1"/>
          </a:solidFill>
        </a:ln>
      </dgm:spPr>
    </dgm:pt>
    <dgm:pt modelId="{80E00C49-A058-42B1-B4A9-8FC8989D4F58}" type="pres">
      <dgm:prSet presAssocID="{454D56AF-0D14-43A4-A4AA-2274946C5116}" presName="EmptyPlaceHolder" presStyleCnt="0"/>
      <dgm:spPr/>
    </dgm:pt>
    <dgm:pt modelId="{396E0C2C-79C3-4FCA-B5E5-8B3C2758C30F}" type="pres">
      <dgm:prSet presAssocID="{511F28C0-50D9-4CBB-862C-2AD0ACC17105}" presName="spaceBetweenRectangles" presStyleCnt="0"/>
      <dgm:spPr/>
    </dgm:pt>
    <dgm:pt modelId="{866B658A-D972-4AD8-A7E6-4082FD2CB001}" type="pres">
      <dgm:prSet presAssocID="{A7F4784E-75AE-4F03-B342-C71355D1ACCF}" presName="composite" presStyleCnt="0"/>
      <dgm:spPr/>
    </dgm:pt>
    <dgm:pt modelId="{CBCB6B30-5D46-4B19-B9DE-C0B7FB057712}" type="pres">
      <dgm:prSet presAssocID="{A7F4784E-75AE-4F03-B342-C71355D1ACCF}" presName="L1TextContainer" presStyleLbl="alignNode1" presStyleIdx="3" presStyleCnt="7">
        <dgm:presLayoutVars>
          <dgm:chMax val="1"/>
          <dgm:chPref val="1"/>
          <dgm:bulletEnabled val="1"/>
        </dgm:presLayoutVars>
      </dgm:prSet>
      <dgm:spPr/>
    </dgm:pt>
    <dgm:pt modelId="{746F6004-1265-4B16-B698-179F0477DB3D}" type="pres">
      <dgm:prSet presAssocID="{A7F4784E-75AE-4F03-B342-C71355D1ACCF}" presName="L2TextContainerWrapper" presStyleCnt="0">
        <dgm:presLayoutVars>
          <dgm:bulletEnabled val="1"/>
        </dgm:presLayoutVars>
      </dgm:prSet>
      <dgm:spPr/>
    </dgm:pt>
    <dgm:pt modelId="{95B1E40E-26D9-44C8-A99F-14EA44505DF3}" type="pres">
      <dgm:prSet presAssocID="{A7F4784E-75AE-4F03-B342-C71355D1ACCF}" presName="L2TextContainer" presStyleLbl="bgAccFollowNode1" presStyleIdx="3" presStyleCnt="7" custScaleX="118441" custLinFactNeighborX="-410" custLinFactNeighborY="-6352"/>
      <dgm:spPr/>
    </dgm:pt>
    <dgm:pt modelId="{752FC6D6-93A6-414C-B65D-6F2858E07E0C}" type="pres">
      <dgm:prSet presAssocID="{A7F4784E-75AE-4F03-B342-C71355D1ACCF}" presName="FlexibleEmptyPlaceHolder" presStyleCnt="0"/>
      <dgm:spPr/>
    </dgm:pt>
    <dgm:pt modelId="{BBBD3B06-9C30-48DB-A77E-5A358B1C6E78}" type="pres">
      <dgm:prSet presAssocID="{A7F4784E-75AE-4F03-B342-C71355D1ACCF}" presName="ConnectLine" presStyleLbl="sibTrans1D1" presStyleIdx="3" presStyleCnt="7"/>
      <dgm:spPr>
        <a:xfrm>
          <a:off x="5533230" y="2266949"/>
          <a:ext cx="0" cy="317373"/>
        </a:xfrm>
        <a:prstGeom prst="line">
          <a:avLst/>
        </a:prstGeom>
        <a:ln w="19050">
          <a:solidFill>
            <a:schemeClr val="tx1"/>
          </a:solidFill>
        </a:ln>
      </dgm:spPr>
    </dgm:pt>
    <dgm:pt modelId="{C574381E-6C24-436D-B265-4BCFEFA46591}" type="pres">
      <dgm:prSet presAssocID="{A7F4784E-75AE-4F03-B342-C71355D1ACCF}" presName="ConnectorPoint" presStyleLbl="node1" presStyleIdx="3" presStyleCnt="7"/>
      <dgm:spPr>
        <a:xfrm rot="2700000">
          <a:off x="5497965" y="2231684"/>
          <a:ext cx="70530" cy="70530"/>
        </a:xfrm>
        <a:prstGeom prst="ellipse">
          <a:avLst/>
        </a:prstGeom>
        <a:gradFill flip="none" rotWithShape="1">
          <a:gsLst>
            <a:gs pos="0">
              <a:schemeClr val="tx1"/>
            </a:gs>
            <a:gs pos="23000">
              <a:schemeClr val="accent3">
                <a:lumMod val="89000"/>
              </a:schemeClr>
            </a:gs>
            <a:gs pos="69000">
              <a:schemeClr val="accent3">
                <a:lumMod val="75000"/>
              </a:schemeClr>
            </a:gs>
            <a:gs pos="97000">
              <a:schemeClr val="accent3">
                <a:lumMod val="70000"/>
              </a:schemeClr>
            </a:gs>
          </a:gsLst>
          <a:path path="circle">
            <a:fillToRect l="100000" t="100000"/>
          </a:path>
          <a:tileRect r="-100000" b="-100000"/>
        </a:gradFill>
        <a:ln w="12700">
          <a:solidFill>
            <a:schemeClr val="tx1"/>
          </a:solidFill>
        </a:ln>
      </dgm:spPr>
    </dgm:pt>
    <dgm:pt modelId="{CC7E7566-0B46-4E0A-B951-BFE404664D2C}" type="pres">
      <dgm:prSet presAssocID="{A7F4784E-75AE-4F03-B342-C71355D1ACCF}" presName="EmptyPlaceHolder" presStyleCnt="0"/>
      <dgm:spPr/>
    </dgm:pt>
    <dgm:pt modelId="{F50C4635-5C0A-4C07-B5AD-BABD96009847}" type="pres">
      <dgm:prSet presAssocID="{3078DB00-0C2A-4587-8661-74E5E36CBCA7}" presName="spaceBetweenRectangles" presStyleCnt="0"/>
      <dgm:spPr/>
    </dgm:pt>
    <dgm:pt modelId="{5667DB6C-E90F-44DB-BFD7-8570D48D28D4}" type="pres">
      <dgm:prSet presAssocID="{A59C9EB4-4836-41EA-88FC-E68E29755DEF}" presName="composite" presStyleCnt="0"/>
      <dgm:spPr/>
    </dgm:pt>
    <dgm:pt modelId="{88F6D506-033B-4CA4-9572-41E373A6B43C}" type="pres">
      <dgm:prSet presAssocID="{A59C9EB4-4836-41EA-88FC-E68E29755DEF}" presName="L1TextContainer" presStyleLbl="alignNode1" presStyleIdx="4" presStyleCnt="7">
        <dgm:presLayoutVars>
          <dgm:chMax val="1"/>
          <dgm:chPref val="1"/>
          <dgm:bulletEnabled val="1"/>
        </dgm:presLayoutVars>
      </dgm:prSet>
      <dgm:spPr/>
    </dgm:pt>
    <dgm:pt modelId="{E3303ED6-54B9-4518-AD7C-3197102106EF}" type="pres">
      <dgm:prSet presAssocID="{A59C9EB4-4836-41EA-88FC-E68E29755DEF}" presName="L2TextContainerWrapper" presStyleCnt="0">
        <dgm:presLayoutVars>
          <dgm:bulletEnabled val="1"/>
        </dgm:presLayoutVars>
      </dgm:prSet>
      <dgm:spPr/>
    </dgm:pt>
    <dgm:pt modelId="{FE14A9FC-66E7-4679-B63E-054F98E59204}" type="pres">
      <dgm:prSet presAssocID="{A59C9EB4-4836-41EA-88FC-E68E29755DEF}" presName="L2TextContainer" presStyleLbl="bgAccFollowNode1" presStyleIdx="4" presStyleCnt="7" custScaleX="116456" custLinFactNeighborX="-1729" custLinFactNeighborY="243"/>
      <dgm:spPr/>
    </dgm:pt>
    <dgm:pt modelId="{8F1DAFAE-685A-4EC1-8FC0-2EE182F59B78}" type="pres">
      <dgm:prSet presAssocID="{A59C9EB4-4836-41EA-88FC-E68E29755DEF}" presName="FlexibleEmptyPlaceHolder" presStyleCnt="0"/>
      <dgm:spPr/>
    </dgm:pt>
    <dgm:pt modelId="{4702B22B-8EB6-4454-9F8E-9A963F32B8A1}" type="pres">
      <dgm:prSet presAssocID="{A59C9EB4-4836-41EA-88FC-E68E29755DEF}" presName="ConnectLine" presStyleLbl="sibTrans1D1" presStyleIdx="4" presStyleCnt="7"/>
      <dgm:spPr>
        <a:xfrm>
          <a:off x="6916538" y="1949577"/>
          <a:ext cx="0" cy="317373"/>
        </a:xfrm>
        <a:prstGeom prst="line">
          <a:avLst/>
        </a:prstGeom>
        <a:ln w="19050">
          <a:solidFill>
            <a:schemeClr val="tx1"/>
          </a:solidFill>
        </a:ln>
      </dgm:spPr>
    </dgm:pt>
    <dgm:pt modelId="{F2E81385-B138-4A59-9452-A3C9AC4F2012}" type="pres">
      <dgm:prSet presAssocID="{A59C9EB4-4836-41EA-88FC-E68E29755DEF}" presName="ConnectorPoint" presStyleLbl="node1" presStyleIdx="4" presStyleCnt="7"/>
      <dgm:spPr>
        <a:xfrm rot="2700000">
          <a:off x="6881273" y="2231684"/>
          <a:ext cx="70530" cy="70530"/>
        </a:xfrm>
        <a:prstGeom prst="ellipse">
          <a:avLst/>
        </a:prstGeom>
        <a:gradFill flip="none" rotWithShape="1">
          <a:gsLst>
            <a:gs pos="0">
              <a:schemeClr val="tx1"/>
            </a:gs>
            <a:gs pos="23000">
              <a:schemeClr val="accent3">
                <a:lumMod val="89000"/>
              </a:schemeClr>
            </a:gs>
            <a:gs pos="69000">
              <a:schemeClr val="accent3">
                <a:lumMod val="75000"/>
              </a:schemeClr>
            </a:gs>
            <a:gs pos="97000">
              <a:schemeClr val="accent3">
                <a:lumMod val="70000"/>
              </a:schemeClr>
            </a:gs>
          </a:gsLst>
          <a:path path="circle">
            <a:fillToRect l="100000" t="100000"/>
          </a:path>
          <a:tileRect r="-100000" b="-100000"/>
        </a:gradFill>
        <a:ln w="12700">
          <a:solidFill>
            <a:schemeClr val="tx1"/>
          </a:solidFill>
        </a:ln>
      </dgm:spPr>
    </dgm:pt>
    <dgm:pt modelId="{00C34F8E-67EA-485C-B754-5C6C9BC871C5}" type="pres">
      <dgm:prSet presAssocID="{A59C9EB4-4836-41EA-88FC-E68E29755DEF}" presName="EmptyPlaceHolder" presStyleCnt="0"/>
      <dgm:spPr/>
    </dgm:pt>
    <dgm:pt modelId="{E2C470F7-A894-4A64-A64E-235B0E510421}" type="pres">
      <dgm:prSet presAssocID="{62C75627-0A71-4E35-B62B-749D8AB3C189}" presName="spaceBetweenRectangles" presStyleCnt="0"/>
      <dgm:spPr/>
    </dgm:pt>
    <dgm:pt modelId="{6AA3FB3F-E213-4147-93D1-22B952CDFE17}" type="pres">
      <dgm:prSet presAssocID="{2DC4903D-31E8-4ED6-875F-63877788B702}" presName="composite" presStyleCnt="0"/>
      <dgm:spPr/>
    </dgm:pt>
    <dgm:pt modelId="{270971D8-F05B-4392-88C0-D9921BB5F6B0}" type="pres">
      <dgm:prSet presAssocID="{2DC4903D-31E8-4ED6-875F-63877788B702}" presName="L1TextContainer" presStyleLbl="alignNode1" presStyleIdx="5" presStyleCnt="7">
        <dgm:presLayoutVars>
          <dgm:chMax val="1"/>
          <dgm:chPref val="1"/>
          <dgm:bulletEnabled val="1"/>
        </dgm:presLayoutVars>
      </dgm:prSet>
      <dgm:spPr/>
    </dgm:pt>
    <dgm:pt modelId="{68B34C20-0EE9-4A51-9634-702BEA794899}" type="pres">
      <dgm:prSet presAssocID="{2DC4903D-31E8-4ED6-875F-63877788B702}" presName="L2TextContainerWrapper" presStyleCnt="0">
        <dgm:presLayoutVars>
          <dgm:bulletEnabled val="1"/>
        </dgm:presLayoutVars>
      </dgm:prSet>
      <dgm:spPr/>
    </dgm:pt>
    <dgm:pt modelId="{1D60394B-1800-4790-9694-08B1C1D1B34D}" type="pres">
      <dgm:prSet presAssocID="{2DC4903D-31E8-4ED6-875F-63877788B702}" presName="L2TextContainer" presStyleLbl="bgAccFollowNode1" presStyleIdx="5" presStyleCnt="7" custScaleX="165640" custLinFactNeighborX="583" custLinFactNeighborY="-11302"/>
      <dgm:spPr/>
    </dgm:pt>
    <dgm:pt modelId="{F7828579-24D8-4EC2-A1D6-344D5AD522E4}" type="pres">
      <dgm:prSet presAssocID="{2DC4903D-31E8-4ED6-875F-63877788B702}" presName="FlexibleEmptyPlaceHolder" presStyleCnt="0"/>
      <dgm:spPr/>
    </dgm:pt>
    <dgm:pt modelId="{59F1EF41-14EA-48EE-A559-118169DBDB24}" type="pres">
      <dgm:prSet presAssocID="{2DC4903D-31E8-4ED6-875F-63877788B702}" presName="ConnectLine" presStyleLbl="sibTrans1D1" presStyleIdx="5" presStyleCnt="7"/>
      <dgm:spPr>
        <a:xfrm>
          <a:off x="8299846" y="2266949"/>
          <a:ext cx="0" cy="317373"/>
        </a:xfrm>
        <a:prstGeom prst="line">
          <a:avLst/>
        </a:prstGeom>
        <a:ln w="19050">
          <a:solidFill>
            <a:schemeClr val="tx1"/>
          </a:solidFill>
        </a:ln>
      </dgm:spPr>
    </dgm:pt>
    <dgm:pt modelId="{8E0947F0-E28B-4B2E-B1D6-BFEED1AF012B}" type="pres">
      <dgm:prSet presAssocID="{2DC4903D-31E8-4ED6-875F-63877788B702}" presName="ConnectorPoint" presStyleLbl="node1" presStyleIdx="5" presStyleCnt="7"/>
      <dgm:spPr>
        <a:xfrm rot="2700000">
          <a:off x="8264581" y="2231684"/>
          <a:ext cx="70530" cy="70530"/>
        </a:xfrm>
        <a:prstGeom prst="ellipse">
          <a:avLst/>
        </a:prstGeom>
        <a:gradFill flip="none" rotWithShape="1">
          <a:gsLst>
            <a:gs pos="0">
              <a:schemeClr val="tx1"/>
            </a:gs>
            <a:gs pos="23000">
              <a:schemeClr val="accent3">
                <a:lumMod val="89000"/>
              </a:schemeClr>
            </a:gs>
            <a:gs pos="69000">
              <a:schemeClr val="accent3">
                <a:lumMod val="75000"/>
              </a:schemeClr>
            </a:gs>
            <a:gs pos="97000">
              <a:schemeClr val="accent3">
                <a:lumMod val="70000"/>
              </a:schemeClr>
            </a:gs>
          </a:gsLst>
          <a:path path="circle">
            <a:fillToRect l="100000" t="100000"/>
          </a:path>
          <a:tileRect r="-100000" b="-100000"/>
        </a:gradFill>
        <a:ln w="12700">
          <a:solidFill>
            <a:schemeClr val="tx1"/>
          </a:solidFill>
        </a:ln>
      </dgm:spPr>
    </dgm:pt>
    <dgm:pt modelId="{6BA99215-8D0D-4B24-ACDB-B8619064A20A}" type="pres">
      <dgm:prSet presAssocID="{2DC4903D-31E8-4ED6-875F-63877788B702}" presName="EmptyPlaceHolder" presStyleCnt="0"/>
      <dgm:spPr/>
    </dgm:pt>
    <dgm:pt modelId="{9B2B8A77-95BF-4B3D-B7A2-74A64BEAD033}" type="pres">
      <dgm:prSet presAssocID="{EBFDEA83-93E5-4D72-A672-078838B258F5}" presName="spaceBetweenRectangles" presStyleCnt="0"/>
      <dgm:spPr/>
    </dgm:pt>
    <dgm:pt modelId="{CB500B18-4CCC-44D0-A7EE-E63EC340604C}" type="pres">
      <dgm:prSet presAssocID="{8A93A940-284B-49B0-9D89-5FA2B3B3C7E5}" presName="composite" presStyleCnt="0"/>
      <dgm:spPr/>
    </dgm:pt>
    <dgm:pt modelId="{A7F04B95-81DC-4C70-990B-FEE82F4C63E7}" type="pres">
      <dgm:prSet presAssocID="{8A93A940-284B-49B0-9D89-5FA2B3B3C7E5}" presName="L1TextContainer" presStyleLbl="alignNode1" presStyleIdx="6" presStyleCnt="7">
        <dgm:presLayoutVars>
          <dgm:chMax val="1"/>
          <dgm:chPref val="1"/>
          <dgm:bulletEnabled val="1"/>
        </dgm:presLayoutVars>
      </dgm:prSet>
      <dgm:spPr/>
    </dgm:pt>
    <dgm:pt modelId="{16384FAB-C600-47F1-91A6-2EF972F345F9}" type="pres">
      <dgm:prSet presAssocID="{8A93A940-284B-49B0-9D89-5FA2B3B3C7E5}" presName="L2TextContainerWrapper" presStyleCnt="0">
        <dgm:presLayoutVars>
          <dgm:bulletEnabled val="1"/>
        </dgm:presLayoutVars>
      </dgm:prSet>
      <dgm:spPr/>
    </dgm:pt>
    <dgm:pt modelId="{725F2AEF-0925-4411-A89A-5976D96BC3B1}" type="pres">
      <dgm:prSet presAssocID="{8A93A940-284B-49B0-9D89-5FA2B3B3C7E5}" presName="L2TextContainer" presStyleLbl="bgAccFollowNode1" presStyleIdx="6" presStyleCnt="7" custLinFactNeighborY="-16768"/>
      <dgm:spPr/>
    </dgm:pt>
    <dgm:pt modelId="{F1CEE27F-E297-4972-B373-BDB021CAF74B}" type="pres">
      <dgm:prSet presAssocID="{8A93A940-284B-49B0-9D89-5FA2B3B3C7E5}" presName="FlexibleEmptyPlaceHolder" presStyleCnt="0"/>
      <dgm:spPr/>
    </dgm:pt>
    <dgm:pt modelId="{3F1F843F-8CAA-4ECF-B5A2-211D6C43D3C6}" type="pres">
      <dgm:prSet presAssocID="{8A93A940-284B-49B0-9D89-5FA2B3B3C7E5}" presName="ConnectLine" presStyleLbl="sibTrans1D1" presStyleIdx="6" presStyleCnt="7"/>
      <dgm:spPr>
        <a:xfrm>
          <a:off x="9683154" y="1949577"/>
          <a:ext cx="0" cy="317373"/>
        </a:xfrm>
        <a:prstGeom prst="line">
          <a:avLst/>
        </a:prstGeom>
        <a:ln w="19050">
          <a:solidFill>
            <a:schemeClr val="tx1"/>
          </a:solidFill>
        </a:ln>
      </dgm:spPr>
    </dgm:pt>
    <dgm:pt modelId="{53B98CC0-1029-46A6-8053-0933F88F7705}" type="pres">
      <dgm:prSet presAssocID="{8A93A940-284B-49B0-9D89-5FA2B3B3C7E5}" presName="ConnectorPoint" presStyleLbl="node1" presStyleIdx="6" presStyleCnt="7"/>
      <dgm:spPr>
        <a:xfrm rot="2700000">
          <a:off x="9647888" y="2231684"/>
          <a:ext cx="70530" cy="70530"/>
        </a:xfrm>
        <a:prstGeom prst="ellipse">
          <a:avLst/>
        </a:prstGeom>
        <a:gradFill flip="none" rotWithShape="1">
          <a:gsLst>
            <a:gs pos="0">
              <a:schemeClr val="tx1"/>
            </a:gs>
            <a:gs pos="23000">
              <a:schemeClr val="accent3">
                <a:lumMod val="89000"/>
              </a:schemeClr>
            </a:gs>
            <a:gs pos="69000">
              <a:schemeClr val="accent3">
                <a:lumMod val="75000"/>
              </a:schemeClr>
            </a:gs>
            <a:gs pos="97000">
              <a:schemeClr val="accent3">
                <a:lumMod val="70000"/>
              </a:schemeClr>
            </a:gs>
          </a:gsLst>
          <a:path path="circle">
            <a:fillToRect l="100000" t="100000"/>
          </a:path>
          <a:tileRect r="-100000" b="-100000"/>
        </a:gradFill>
        <a:ln w="12700" cmpd="sng">
          <a:solidFill>
            <a:schemeClr val="tx1"/>
          </a:solidFill>
        </a:ln>
      </dgm:spPr>
    </dgm:pt>
    <dgm:pt modelId="{ED7FD386-E91E-4500-9B1B-A5B2EA2DCD9E}" type="pres">
      <dgm:prSet presAssocID="{8A93A940-284B-49B0-9D89-5FA2B3B3C7E5}" presName="EmptyPlaceHolder" presStyleCnt="0"/>
      <dgm:spPr/>
    </dgm:pt>
  </dgm:ptLst>
  <dgm:cxnLst>
    <dgm:cxn modelId="{EADCFF1E-172D-4C2D-BDB4-9D2B19597296}" type="presOf" srcId="{47BE8E0B-496B-44FC-825E-C2A10D821DC9}" destId="{A01D9671-7007-4F3F-98D6-A9730C5B45E4}" srcOrd="0" destOrd="0" presId="urn:microsoft.com/office/officeart/2017/3/layout/HorizontalLabelsTimeline"/>
    <dgm:cxn modelId="{C2A8B52A-540B-46B5-A43B-27FAF06A13EF}" srcId="{FF3CD410-5E2E-4080-A893-907D31D22CB3}" destId="{A59C9EB4-4836-41EA-88FC-E68E29755DEF}" srcOrd="4" destOrd="0" parTransId="{C486CA18-5D6B-49AD-B92C-52313E993EC5}" sibTransId="{62C75627-0A71-4E35-B62B-749D8AB3C189}"/>
    <dgm:cxn modelId="{5A3B2130-5035-4E61-92B1-343AA432C9DF}" srcId="{FF3CD410-5E2E-4080-A893-907D31D22CB3}" destId="{454D56AF-0D14-43A4-A4AA-2274946C5116}" srcOrd="2" destOrd="0" parTransId="{340931FA-0A09-49B9-99A7-6650F93FDC08}" sibTransId="{511F28C0-50D9-4CBB-862C-2AD0ACC17105}"/>
    <dgm:cxn modelId="{33DFDD33-182D-44AF-9877-B1DCECE3CC9D}" srcId="{FF3CD410-5E2E-4080-A893-907D31D22CB3}" destId="{A7F4784E-75AE-4F03-B342-C71355D1ACCF}" srcOrd="3" destOrd="0" parTransId="{E8170CB0-7D27-4024-BF4D-F79F86202313}" sibTransId="{3078DB00-0C2A-4587-8661-74E5E36CBCA7}"/>
    <dgm:cxn modelId="{4F0EAB3D-D6DC-4270-A428-F626A2666D2A}" type="presOf" srcId="{8A93A940-284B-49B0-9D89-5FA2B3B3C7E5}" destId="{A7F04B95-81DC-4C70-990B-FEE82F4C63E7}" srcOrd="0" destOrd="0" presId="urn:microsoft.com/office/officeart/2017/3/layout/HorizontalLabelsTimeline"/>
    <dgm:cxn modelId="{C436E05B-3981-4E5A-BD66-5DBD06BC52A1}" type="presOf" srcId="{F01D5F9E-ABC5-4560-ACB4-E6CFBC60BFF2}" destId="{5C68C37A-C349-49AE-97A1-63D110D2C7D1}" srcOrd="0" destOrd="0" presId="urn:microsoft.com/office/officeart/2017/3/layout/HorizontalLabelsTimeline"/>
    <dgm:cxn modelId="{982D7B44-1518-4DD0-82D4-8A3901DD95E9}" srcId="{FF3CD410-5E2E-4080-A893-907D31D22CB3}" destId="{8A93A940-284B-49B0-9D89-5FA2B3B3C7E5}" srcOrd="6" destOrd="0" parTransId="{CD96219D-3688-4138-ACC9-901ED9FEACCC}" sibTransId="{E0447E4A-3C15-4884-AEBE-804149EBD331}"/>
    <dgm:cxn modelId="{4B61AF65-3991-4A24-9475-D4AA0127738F}" srcId="{FF3CD410-5E2E-4080-A893-907D31D22CB3}" destId="{F01D5F9E-ABC5-4560-ACB4-E6CFBC60BFF2}" srcOrd="1" destOrd="0" parTransId="{FEAC3315-4B36-4E3C-89B3-70A50C7F13CC}" sibTransId="{36ABC0D0-B41E-401C-840C-2AFBE73989B4}"/>
    <dgm:cxn modelId="{A319CB69-6926-431D-A805-EACBFA83FA66}" srcId="{FF3CD410-5E2E-4080-A893-907D31D22CB3}" destId="{2DC4903D-31E8-4ED6-875F-63877788B702}" srcOrd="5" destOrd="0" parTransId="{A18F8C20-9A13-44DB-9E45-C2DE49ACE5D9}" sibTransId="{EBFDEA83-93E5-4D72-A672-078838B258F5}"/>
    <dgm:cxn modelId="{935F274E-0D61-4EDD-92A7-9CA37702DC15}" type="presOf" srcId="{2DC4903D-31E8-4ED6-875F-63877788B702}" destId="{270971D8-F05B-4392-88C0-D9921BB5F6B0}" srcOrd="0" destOrd="0" presId="urn:microsoft.com/office/officeart/2017/3/layout/HorizontalLabelsTimeline"/>
    <dgm:cxn modelId="{24FE186F-F804-46F5-9C2D-96C1655A06BB}" type="presOf" srcId="{FF3CD410-5E2E-4080-A893-907D31D22CB3}" destId="{687CC7BD-79EF-4A0F-BDD3-809BFA49E6BE}" srcOrd="0" destOrd="0" presId="urn:microsoft.com/office/officeart/2017/3/layout/HorizontalLabelsTimeline"/>
    <dgm:cxn modelId="{B9B38C7F-D679-4A39-B742-6501D3961044}" srcId="{454D56AF-0D14-43A4-A4AA-2274946C5116}" destId="{3280BE73-5C4D-4941-9102-E5930904556F}" srcOrd="0" destOrd="0" parTransId="{596FE3BE-79D4-47E4-8416-EDF8385B1DE9}" sibTransId="{8E22D1FB-CF90-47F0-B06E-C66C75D54226}"/>
    <dgm:cxn modelId="{59B27383-B045-4BF7-93D0-B9D2CB156BC5}" type="presOf" srcId="{1827863D-2FA1-48D1-81C4-0E7D31ADB47E}" destId="{95B1E40E-26D9-44C8-A99F-14EA44505DF3}" srcOrd="0" destOrd="0" presId="urn:microsoft.com/office/officeart/2017/3/layout/HorizontalLabelsTimeline"/>
    <dgm:cxn modelId="{270F1A8F-053B-4B29-B86C-B8D01B394942}" type="presOf" srcId="{CF564C6C-7771-4FD5-B851-B5B84730268F}" destId="{FE14A9FC-66E7-4679-B63E-054F98E59204}" srcOrd="0" destOrd="0" presId="urn:microsoft.com/office/officeart/2017/3/layout/HorizontalLabelsTimeline"/>
    <dgm:cxn modelId="{6AEB3B94-8522-4F42-A6BC-BC55C5AED92F}" srcId="{8A93A940-284B-49B0-9D89-5FA2B3B3C7E5}" destId="{6BA5F3BE-D53A-42E0-A7FE-674B99BD07E6}" srcOrd="0" destOrd="0" parTransId="{9484BBA1-86EE-4AA2-B94A-A26EED0EFB1E}" sibTransId="{48C67DB7-8AA6-454C-83AE-A16B3B9F45FF}"/>
    <dgm:cxn modelId="{47F4D29A-7D65-4C2F-8677-61780F0F1118}" srcId="{F01D5F9E-ABC5-4560-ACB4-E6CFBC60BFF2}" destId="{47BE8E0B-496B-44FC-825E-C2A10D821DC9}" srcOrd="0" destOrd="0" parTransId="{26C37286-A207-4C3A-8F03-B64C4EB72DB8}" sibTransId="{258C30B8-1EDE-458F-9BAB-BD0E5C8E1BF9}"/>
    <dgm:cxn modelId="{68D35F9D-DABF-4E5A-94D4-F988D8E84907}" srcId="{D423FB80-F2BD-4DDE-80B1-76F84FE09A02}" destId="{245E128E-7700-4C91-9411-CDD1DCA94D67}" srcOrd="0" destOrd="0" parTransId="{B4D95EBA-0423-4AFA-B379-E030341B1F23}" sibTransId="{4963BA97-D4C5-477B-9B0D-68DB38F61579}"/>
    <dgm:cxn modelId="{2C87A39F-871C-45C6-8C22-A8C358151D70}" type="presOf" srcId="{A7F4784E-75AE-4F03-B342-C71355D1ACCF}" destId="{CBCB6B30-5D46-4B19-B9DE-C0B7FB057712}" srcOrd="0" destOrd="0" presId="urn:microsoft.com/office/officeart/2017/3/layout/HorizontalLabelsTimeline"/>
    <dgm:cxn modelId="{078029A2-947D-4D6B-B786-5B31CB659BA9}" type="presOf" srcId="{A59C9EB4-4836-41EA-88FC-E68E29755DEF}" destId="{88F6D506-033B-4CA4-9572-41E373A6B43C}" srcOrd="0" destOrd="0" presId="urn:microsoft.com/office/officeart/2017/3/layout/HorizontalLabelsTimeline"/>
    <dgm:cxn modelId="{F235FFA2-7CA0-45AA-B8F8-6565B3CBFFC6}" type="presOf" srcId="{6BA5F3BE-D53A-42E0-A7FE-674B99BD07E6}" destId="{725F2AEF-0925-4411-A89A-5976D96BC3B1}" srcOrd="0" destOrd="0" presId="urn:microsoft.com/office/officeart/2017/3/layout/HorizontalLabelsTimeline"/>
    <dgm:cxn modelId="{7749B4AD-5089-49E7-8F6B-1B2382C9B50E}" srcId="{A7F4784E-75AE-4F03-B342-C71355D1ACCF}" destId="{1827863D-2FA1-48D1-81C4-0E7D31ADB47E}" srcOrd="0" destOrd="0" parTransId="{B426C98F-7250-4E9E-84CB-E9FC83F8CB06}" sibTransId="{D0D7EB30-49F6-43D6-AF40-1B9302B3ADF0}"/>
    <dgm:cxn modelId="{5BF3B7B1-A779-4E2D-8625-77DE0CA38FEE}" srcId="{FF3CD410-5E2E-4080-A893-907D31D22CB3}" destId="{D423FB80-F2BD-4DDE-80B1-76F84FE09A02}" srcOrd="0" destOrd="0" parTransId="{9B1CA3FF-D252-4AF5-8F50-CFC93ACA9175}" sibTransId="{EBE862E1-9761-4AA7-AA00-BD79FA3B27DD}"/>
    <dgm:cxn modelId="{F68895C0-3F1F-4678-B72B-DB82A8D7873D}" type="presOf" srcId="{245E128E-7700-4C91-9411-CDD1DCA94D67}" destId="{255B3FC7-BD87-4810-87ED-7952D0F23157}" srcOrd="0" destOrd="0" presId="urn:microsoft.com/office/officeart/2017/3/layout/HorizontalLabelsTimeline"/>
    <dgm:cxn modelId="{607143D0-C26B-448B-8E8C-A8A46198F0C6}" srcId="{2DC4903D-31E8-4ED6-875F-63877788B702}" destId="{A9FB790A-3E33-4887-962E-7206A01AD84F}" srcOrd="0" destOrd="0" parTransId="{2E34BE83-4A83-4B5F-8976-D4AC57FE5007}" sibTransId="{A18338C2-0675-4B1C-898F-3D939F41C34C}"/>
    <dgm:cxn modelId="{186572D2-DD3E-469C-B4C6-FC405845D66C}" type="presOf" srcId="{3280BE73-5C4D-4941-9102-E5930904556F}" destId="{04897CD2-CF6F-4A55-8E79-1E7393B07B06}" srcOrd="0" destOrd="0" presId="urn:microsoft.com/office/officeart/2017/3/layout/HorizontalLabelsTimeline"/>
    <dgm:cxn modelId="{0850A4D5-F517-4BE2-AE27-9281E3729461}" type="presOf" srcId="{454D56AF-0D14-43A4-A4AA-2274946C5116}" destId="{C5503B6E-C1DB-44F5-ABB8-38EF445ED1E8}" srcOrd="0" destOrd="0" presId="urn:microsoft.com/office/officeart/2017/3/layout/HorizontalLabelsTimeline"/>
    <dgm:cxn modelId="{5F80C7E1-A7BD-418E-A665-3DAF3DEDF5A4}" srcId="{A59C9EB4-4836-41EA-88FC-E68E29755DEF}" destId="{CF564C6C-7771-4FD5-B851-B5B84730268F}" srcOrd="0" destOrd="0" parTransId="{5A57A755-D716-4DC9-9A51-20693042AFC8}" sibTransId="{024A7FBC-BB10-4242-BAF3-82678A4C13DA}"/>
    <dgm:cxn modelId="{913E9CE7-B8A6-4506-ADA2-FB6349E99383}" type="presOf" srcId="{A9FB790A-3E33-4887-962E-7206A01AD84F}" destId="{1D60394B-1800-4790-9694-08B1C1D1B34D}" srcOrd="0" destOrd="0" presId="urn:microsoft.com/office/officeart/2017/3/layout/HorizontalLabelsTimeline"/>
    <dgm:cxn modelId="{FAEC57FD-E661-46F9-8FC2-72568E9086CE}" type="presOf" srcId="{D423FB80-F2BD-4DDE-80B1-76F84FE09A02}" destId="{64E37A6A-8F95-4F28-92FC-1FE8089D7DAF}" srcOrd="0" destOrd="0" presId="urn:microsoft.com/office/officeart/2017/3/layout/HorizontalLabelsTimeline"/>
    <dgm:cxn modelId="{41A1825C-6B33-4866-A7F1-A86BC36862B3}" type="presParOf" srcId="{687CC7BD-79EF-4A0F-BDD3-809BFA49E6BE}" destId="{6168B371-2815-4661-9209-F8A29814ADCC}" srcOrd="0" destOrd="0" presId="urn:microsoft.com/office/officeart/2017/3/layout/HorizontalLabelsTimeline"/>
    <dgm:cxn modelId="{281FC94C-5AAC-413C-803D-BB6EEF9AD3A6}" type="presParOf" srcId="{687CC7BD-79EF-4A0F-BDD3-809BFA49E6BE}" destId="{4C5F54B5-504F-4069-AF1D-9A370FBD268C}" srcOrd="1" destOrd="0" presId="urn:microsoft.com/office/officeart/2017/3/layout/HorizontalLabelsTimeline"/>
    <dgm:cxn modelId="{CFDEA283-4601-4089-8563-A85225CFEF1D}" type="presParOf" srcId="{4C5F54B5-504F-4069-AF1D-9A370FBD268C}" destId="{34539F78-7536-446A-B749-4315D26F2C4E}" srcOrd="0" destOrd="0" presId="urn:microsoft.com/office/officeart/2017/3/layout/HorizontalLabelsTimeline"/>
    <dgm:cxn modelId="{8A5756AD-D676-4F95-8A8A-CDE3EA13E14C}" type="presParOf" srcId="{34539F78-7536-446A-B749-4315D26F2C4E}" destId="{64E37A6A-8F95-4F28-92FC-1FE8089D7DAF}" srcOrd="0" destOrd="0" presId="urn:microsoft.com/office/officeart/2017/3/layout/HorizontalLabelsTimeline"/>
    <dgm:cxn modelId="{C64DD621-F766-410D-81AE-A692FE379207}" type="presParOf" srcId="{34539F78-7536-446A-B749-4315D26F2C4E}" destId="{301B11E7-9AB9-40DA-A950-87C47281308D}" srcOrd="1" destOrd="0" presId="urn:microsoft.com/office/officeart/2017/3/layout/HorizontalLabelsTimeline"/>
    <dgm:cxn modelId="{72141621-AC11-4C6D-A617-B6CF19C76AAE}" type="presParOf" srcId="{301B11E7-9AB9-40DA-A950-87C47281308D}" destId="{255B3FC7-BD87-4810-87ED-7952D0F23157}" srcOrd="0" destOrd="0" presId="urn:microsoft.com/office/officeart/2017/3/layout/HorizontalLabelsTimeline"/>
    <dgm:cxn modelId="{C728B947-ADB2-406E-9206-93298476CEFD}" type="presParOf" srcId="{301B11E7-9AB9-40DA-A950-87C47281308D}" destId="{4B545162-9690-412E-B970-54DA905B44AF}" srcOrd="1" destOrd="0" presId="urn:microsoft.com/office/officeart/2017/3/layout/HorizontalLabelsTimeline"/>
    <dgm:cxn modelId="{9B7FD2A9-25B9-477B-AC6A-FE14BD3BFF32}" type="presParOf" srcId="{34539F78-7536-446A-B749-4315D26F2C4E}" destId="{DF478A7F-4668-4E0A-86F7-C1205CF5AA73}" srcOrd="2" destOrd="0" presId="urn:microsoft.com/office/officeart/2017/3/layout/HorizontalLabelsTimeline"/>
    <dgm:cxn modelId="{A1F8B173-85E4-4ED9-BFF5-CF116D6F7CE3}" type="presParOf" srcId="{34539F78-7536-446A-B749-4315D26F2C4E}" destId="{6D7F9BE3-3008-4E5E-96F3-C71D72649902}" srcOrd="3" destOrd="0" presId="urn:microsoft.com/office/officeart/2017/3/layout/HorizontalLabelsTimeline"/>
    <dgm:cxn modelId="{74F580D4-41FC-4B1B-82E4-22FCC2246045}" type="presParOf" srcId="{34539F78-7536-446A-B749-4315D26F2C4E}" destId="{02633C3C-6589-41FB-998C-85A7548107A4}" srcOrd="4" destOrd="0" presId="urn:microsoft.com/office/officeart/2017/3/layout/HorizontalLabelsTimeline"/>
    <dgm:cxn modelId="{ACB72553-49A5-440C-B1C8-D7D8CFF44BD6}" type="presParOf" srcId="{4C5F54B5-504F-4069-AF1D-9A370FBD268C}" destId="{41467129-B2CC-4E38-A5B2-56D30FA28409}" srcOrd="1" destOrd="0" presId="urn:microsoft.com/office/officeart/2017/3/layout/HorizontalLabelsTimeline"/>
    <dgm:cxn modelId="{25113ECB-44A4-43A3-B2D0-D47302F35B26}" type="presParOf" srcId="{4C5F54B5-504F-4069-AF1D-9A370FBD268C}" destId="{C7F26193-F277-4FC2-96E8-E896E5EFC9BC}" srcOrd="2" destOrd="0" presId="urn:microsoft.com/office/officeart/2017/3/layout/HorizontalLabelsTimeline"/>
    <dgm:cxn modelId="{AEF2036D-29F6-4431-8357-64776A18B655}" type="presParOf" srcId="{C7F26193-F277-4FC2-96E8-E896E5EFC9BC}" destId="{5C68C37A-C349-49AE-97A1-63D110D2C7D1}" srcOrd="0" destOrd="0" presId="urn:microsoft.com/office/officeart/2017/3/layout/HorizontalLabelsTimeline"/>
    <dgm:cxn modelId="{51F9D33C-AECD-4F33-B2DA-43CF6B93002F}" type="presParOf" srcId="{C7F26193-F277-4FC2-96E8-E896E5EFC9BC}" destId="{3E3F09C6-0C94-40B1-A308-6929444363D4}" srcOrd="1" destOrd="0" presId="urn:microsoft.com/office/officeart/2017/3/layout/HorizontalLabelsTimeline"/>
    <dgm:cxn modelId="{17B9A51D-D490-4C54-B91D-5CD40783571D}" type="presParOf" srcId="{3E3F09C6-0C94-40B1-A308-6929444363D4}" destId="{A01D9671-7007-4F3F-98D6-A9730C5B45E4}" srcOrd="0" destOrd="0" presId="urn:microsoft.com/office/officeart/2017/3/layout/HorizontalLabelsTimeline"/>
    <dgm:cxn modelId="{A6AAA60B-E979-47B8-A997-DB62C715690F}" type="presParOf" srcId="{3E3F09C6-0C94-40B1-A308-6929444363D4}" destId="{65C95A24-31B5-46D2-BCB4-07372ABDD6F2}" srcOrd="1" destOrd="0" presId="urn:microsoft.com/office/officeart/2017/3/layout/HorizontalLabelsTimeline"/>
    <dgm:cxn modelId="{05694172-1DAF-4D9C-BBD9-0794366FCD56}" type="presParOf" srcId="{C7F26193-F277-4FC2-96E8-E896E5EFC9BC}" destId="{D4347EDB-4883-4C4B-A672-6266C9702B5A}" srcOrd="2" destOrd="0" presId="urn:microsoft.com/office/officeart/2017/3/layout/HorizontalLabelsTimeline"/>
    <dgm:cxn modelId="{BC9943FE-1230-4FDB-A7D8-898D013B9350}" type="presParOf" srcId="{C7F26193-F277-4FC2-96E8-E896E5EFC9BC}" destId="{D10813CD-B7B7-4CC7-9B2D-B5AE3D30A4DA}" srcOrd="3" destOrd="0" presId="urn:microsoft.com/office/officeart/2017/3/layout/HorizontalLabelsTimeline"/>
    <dgm:cxn modelId="{084C9897-3EE7-44CF-9F38-C9A562B67975}" type="presParOf" srcId="{C7F26193-F277-4FC2-96E8-E896E5EFC9BC}" destId="{143FACBA-FB69-402B-8D92-68DCE90EA86A}" srcOrd="4" destOrd="0" presId="urn:microsoft.com/office/officeart/2017/3/layout/HorizontalLabelsTimeline"/>
    <dgm:cxn modelId="{3DFFAC5F-0847-4E2F-A4CD-4FB95268ED8C}" type="presParOf" srcId="{4C5F54B5-504F-4069-AF1D-9A370FBD268C}" destId="{0587E036-7F91-482C-9B0A-860FD4CCD0E2}" srcOrd="3" destOrd="0" presId="urn:microsoft.com/office/officeart/2017/3/layout/HorizontalLabelsTimeline"/>
    <dgm:cxn modelId="{0C2CFEA1-3FB4-47D5-BA0C-2B2C20EB640F}" type="presParOf" srcId="{4C5F54B5-504F-4069-AF1D-9A370FBD268C}" destId="{795AD8F1-7B20-410C-90F4-2E04F4F4C93D}" srcOrd="4" destOrd="0" presId="urn:microsoft.com/office/officeart/2017/3/layout/HorizontalLabelsTimeline"/>
    <dgm:cxn modelId="{5EA692BD-507A-40EE-B699-B1F92E600F62}" type="presParOf" srcId="{795AD8F1-7B20-410C-90F4-2E04F4F4C93D}" destId="{C5503B6E-C1DB-44F5-ABB8-38EF445ED1E8}" srcOrd="0" destOrd="0" presId="urn:microsoft.com/office/officeart/2017/3/layout/HorizontalLabelsTimeline"/>
    <dgm:cxn modelId="{84215AA0-8ED4-45B6-8451-521906DE0059}" type="presParOf" srcId="{795AD8F1-7B20-410C-90F4-2E04F4F4C93D}" destId="{FD7DE90B-3DDE-4250-BB93-6AFB95DB30C9}" srcOrd="1" destOrd="0" presId="urn:microsoft.com/office/officeart/2017/3/layout/HorizontalLabelsTimeline"/>
    <dgm:cxn modelId="{CD1AF92D-7CB7-4156-9C24-3DD50EA4D129}" type="presParOf" srcId="{FD7DE90B-3DDE-4250-BB93-6AFB95DB30C9}" destId="{04897CD2-CF6F-4A55-8E79-1E7393B07B06}" srcOrd="0" destOrd="0" presId="urn:microsoft.com/office/officeart/2017/3/layout/HorizontalLabelsTimeline"/>
    <dgm:cxn modelId="{E596D201-A9A8-46AA-BA6C-731E186DBB6C}" type="presParOf" srcId="{FD7DE90B-3DDE-4250-BB93-6AFB95DB30C9}" destId="{30F499EF-86B9-43D4-9E36-2ADCD18D3C55}" srcOrd="1" destOrd="0" presId="urn:microsoft.com/office/officeart/2017/3/layout/HorizontalLabelsTimeline"/>
    <dgm:cxn modelId="{7D0F95A1-0D0D-4B3A-AD37-1D9E68A59E7B}" type="presParOf" srcId="{795AD8F1-7B20-410C-90F4-2E04F4F4C93D}" destId="{73ACB8E4-FFC1-49E5-BB46-1EBD63F3BF67}" srcOrd="2" destOrd="0" presId="urn:microsoft.com/office/officeart/2017/3/layout/HorizontalLabelsTimeline"/>
    <dgm:cxn modelId="{A5FB3F07-307E-4B9C-AF1B-722131ED4362}" type="presParOf" srcId="{795AD8F1-7B20-410C-90F4-2E04F4F4C93D}" destId="{FE89438A-B301-4219-9492-D30967496E8F}" srcOrd="3" destOrd="0" presId="urn:microsoft.com/office/officeart/2017/3/layout/HorizontalLabelsTimeline"/>
    <dgm:cxn modelId="{2F2BB858-3070-4463-950E-16B32D1FC1A0}" type="presParOf" srcId="{795AD8F1-7B20-410C-90F4-2E04F4F4C93D}" destId="{80E00C49-A058-42B1-B4A9-8FC8989D4F58}" srcOrd="4" destOrd="0" presId="urn:microsoft.com/office/officeart/2017/3/layout/HorizontalLabelsTimeline"/>
    <dgm:cxn modelId="{4CFFAECA-C6E6-463A-90AA-C4DEAB87918A}" type="presParOf" srcId="{4C5F54B5-504F-4069-AF1D-9A370FBD268C}" destId="{396E0C2C-79C3-4FCA-B5E5-8B3C2758C30F}" srcOrd="5" destOrd="0" presId="urn:microsoft.com/office/officeart/2017/3/layout/HorizontalLabelsTimeline"/>
    <dgm:cxn modelId="{28A719F5-6237-4C83-8EB7-BB9ACE657CCA}" type="presParOf" srcId="{4C5F54B5-504F-4069-AF1D-9A370FBD268C}" destId="{866B658A-D972-4AD8-A7E6-4082FD2CB001}" srcOrd="6" destOrd="0" presId="urn:microsoft.com/office/officeart/2017/3/layout/HorizontalLabelsTimeline"/>
    <dgm:cxn modelId="{E55C2317-CDB7-4C64-95C4-C04303FBB96A}" type="presParOf" srcId="{866B658A-D972-4AD8-A7E6-4082FD2CB001}" destId="{CBCB6B30-5D46-4B19-B9DE-C0B7FB057712}" srcOrd="0" destOrd="0" presId="urn:microsoft.com/office/officeart/2017/3/layout/HorizontalLabelsTimeline"/>
    <dgm:cxn modelId="{2E742A39-B2D8-41E7-938B-B4FE7E0F1794}" type="presParOf" srcId="{866B658A-D972-4AD8-A7E6-4082FD2CB001}" destId="{746F6004-1265-4B16-B698-179F0477DB3D}" srcOrd="1" destOrd="0" presId="urn:microsoft.com/office/officeart/2017/3/layout/HorizontalLabelsTimeline"/>
    <dgm:cxn modelId="{000BAB58-4AA6-43D9-89B5-0C604F29C6EA}" type="presParOf" srcId="{746F6004-1265-4B16-B698-179F0477DB3D}" destId="{95B1E40E-26D9-44C8-A99F-14EA44505DF3}" srcOrd="0" destOrd="0" presId="urn:microsoft.com/office/officeart/2017/3/layout/HorizontalLabelsTimeline"/>
    <dgm:cxn modelId="{6D12DD85-6CC0-441A-BB74-D3B24BE9ECF2}" type="presParOf" srcId="{746F6004-1265-4B16-B698-179F0477DB3D}" destId="{752FC6D6-93A6-414C-B65D-6F2858E07E0C}" srcOrd="1" destOrd="0" presId="urn:microsoft.com/office/officeart/2017/3/layout/HorizontalLabelsTimeline"/>
    <dgm:cxn modelId="{6CE5E65F-BF35-4F9A-9FAC-9FD84A211FC6}" type="presParOf" srcId="{866B658A-D972-4AD8-A7E6-4082FD2CB001}" destId="{BBBD3B06-9C30-48DB-A77E-5A358B1C6E78}" srcOrd="2" destOrd="0" presId="urn:microsoft.com/office/officeart/2017/3/layout/HorizontalLabelsTimeline"/>
    <dgm:cxn modelId="{457B6E85-E149-4279-81E9-511D2D038B9A}" type="presParOf" srcId="{866B658A-D972-4AD8-A7E6-4082FD2CB001}" destId="{C574381E-6C24-436D-B265-4BCFEFA46591}" srcOrd="3" destOrd="0" presId="urn:microsoft.com/office/officeart/2017/3/layout/HorizontalLabelsTimeline"/>
    <dgm:cxn modelId="{376FD1F8-A0AB-4CA9-B35C-A1F5747217B7}" type="presParOf" srcId="{866B658A-D972-4AD8-A7E6-4082FD2CB001}" destId="{CC7E7566-0B46-4E0A-B951-BFE404664D2C}" srcOrd="4" destOrd="0" presId="urn:microsoft.com/office/officeart/2017/3/layout/HorizontalLabelsTimeline"/>
    <dgm:cxn modelId="{CA63DDF8-DE3B-4E8A-886E-D787300C3FD4}" type="presParOf" srcId="{4C5F54B5-504F-4069-AF1D-9A370FBD268C}" destId="{F50C4635-5C0A-4C07-B5AD-BABD96009847}" srcOrd="7" destOrd="0" presId="urn:microsoft.com/office/officeart/2017/3/layout/HorizontalLabelsTimeline"/>
    <dgm:cxn modelId="{187F63AE-22E9-42D8-BA25-F8E70A982232}" type="presParOf" srcId="{4C5F54B5-504F-4069-AF1D-9A370FBD268C}" destId="{5667DB6C-E90F-44DB-BFD7-8570D48D28D4}" srcOrd="8" destOrd="0" presId="urn:microsoft.com/office/officeart/2017/3/layout/HorizontalLabelsTimeline"/>
    <dgm:cxn modelId="{782591FC-39B3-43EE-A99E-69B60AB63978}" type="presParOf" srcId="{5667DB6C-E90F-44DB-BFD7-8570D48D28D4}" destId="{88F6D506-033B-4CA4-9572-41E373A6B43C}" srcOrd="0" destOrd="0" presId="urn:microsoft.com/office/officeart/2017/3/layout/HorizontalLabelsTimeline"/>
    <dgm:cxn modelId="{DA98866D-BB74-46A1-B98B-9B6BDACA94E3}" type="presParOf" srcId="{5667DB6C-E90F-44DB-BFD7-8570D48D28D4}" destId="{E3303ED6-54B9-4518-AD7C-3197102106EF}" srcOrd="1" destOrd="0" presId="urn:microsoft.com/office/officeart/2017/3/layout/HorizontalLabelsTimeline"/>
    <dgm:cxn modelId="{BFB054F1-AA6C-4CA5-B7A3-FF579439BD18}" type="presParOf" srcId="{E3303ED6-54B9-4518-AD7C-3197102106EF}" destId="{FE14A9FC-66E7-4679-B63E-054F98E59204}" srcOrd="0" destOrd="0" presId="urn:microsoft.com/office/officeart/2017/3/layout/HorizontalLabelsTimeline"/>
    <dgm:cxn modelId="{6BF922DC-DA85-4710-BB6F-2CCCF2CFD764}" type="presParOf" srcId="{E3303ED6-54B9-4518-AD7C-3197102106EF}" destId="{8F1DAFAE-685A-4EC1-8FC0-2EE182F59B78}" srcOrd="1" destOrd="0" presId="urn:microsoft.com/office/officeart/2017/3/layout/HorizontalLabelsTimeline"/>
    <dgm:cxn modelId="{6907C7E4-84E2-47E3-949B-BC87F9D211CC}" type="presParOf" srcId="{5667DB6C-E90F-44DB-BFD7-8570D48D28D4}" destId="{4702B22B-8EB6-4454-9F8E-9A963F32B8A1}" srcOrd="2" destOrd="0" presId="urn:microsoft.com/office/officeart/2017/3/layout/HorizontalLabelsTimeline"/>
    <dgm:cxn modelId="{68C6501C-DCCA-438E-8565-A8631BB6C8AC}" type="presParOf" srcId="{5667DB6C-E90F-44DB-BFD7-8570D48D28D4}" destId="{F2E81385-B138-4A59-9452-A3C9AC4F2012}" srcOrd="3" destOrd="0" presId="urn:microsoft.com/office/officeart/2017/3/layout/HorizontalLabelsTimeline"/>
    <dgm:cxn modelId="{F4686330-D4C5-4698-8BC6-EF28FB9176C1}" type="presParOf" srcId="{5667DB6C-E90F-44DB-BFD7-8570D48D28D4}" destId="{00C34F8E-67EA-485C-B754-5C6C9BC871C5}" srcOrd="4" destOrd="0" presId="urn:microsoft.com/office/officeart/2017/3/layout/HorizontalLabelsTimeline"/>
    <dgm:cxn modelId="{FA06019D-A6EE-447A-894D-5FBD4FB143DA}" type="presParOf" srcId="{4C5F54B5-504F-4069-AF1D-9A370FBD268C}" destId="{E2C470F7-A894-4A64-A64E-235B0E510421}" srcOrd="9" destOrd="0" presId="urn:microsoft.com/office/officeart/2017/3/layout/HorizontalLabelsTimeline"/>
    <dgm:cxn modelId="{779E8BAE-E165-44A0-8F61-F1D6F07BA6D3}" type="presParOf" srcId="{4C5F54B5-504F-4069-AF1D-9A370FBD268C}" destId="{6AA3FB3F-E213-4147-93D1-22B952CDFE17}" srcOrd="10" destOrd="0" presId="urn:microsoft.com/office/officeart/2017/3/layout/HorizontalLabelsTimeline"/>
    <dgm:cxn modelId="{FDEBFC71-A7CC-4193-89B3-3D17A65C6735}" type="presParOf" srcId="{6AA3FB3F-E213-4147-93D1-22B952CDFE17}" destId="{270971D8-F05B-4392-88C0-D9921BB5F6B0}" srcOrd="0" destOrd="0" presId="urn:microsoft.com/office/officeart/2017/3/layout/HorizontalLabelsTimeline"/>
    <dgm:cxn modelId="{DDE712DF-EAC7-4AEA-8C8F-518516542CAF}" type="presParOf" srcId="{6AA3FB3F-E213-4147-93D1-22B952CDFE17}" destId="{68B34C20-0EE9-4A51-9634-702BEA794899}" srcOrd="1" destOrd="0" presId="urn:microsoft.com/office/officeart/2017/3/layout/HorizontalLabelsTimeline"/>
    <dgm:cxn modelId="{0AB24538-9BA6-44A1-BA14-80061D14A8F4}" type="presParOf" srcId="{68B34C20-0EE9-4A51-9634-702BEA794899}" destId="{1D60394B-1800-4790-9694-08B1C1D1B34D}" srcOrd="0" destOrd="0" presId="urn:microsoft.com/office/officeart/2017/3/layout/HorizontalLabelsTimeline"/>
    <dgm:cxn modelId="{2AAA8EAA-0E27-421D-A811-E0050D6E2E66}" type="presParOf" srcId="{68B34C20-0EE9-4A51-9634-702BEA794899}" destId="{F7828579-24D8-4EC2-A1D6-344D5AD522E4}" srcOrd="1" destOrd="0" presId="urn:microsoft.com/office/officeart/2017/3/layout/HorizontalLabelsTimeline"/>
    <dgm:cxn modelId="{1951676A-386A-4A55-8D85-8529FCA60223}" type="presParOf" srcId="{6AA3FB3F-E213-4147-93D1-22B952CDFE17}" destId="{59F1EF41-14EA-48EE-A559-118169DBDB24}" srcOrd="2" destOrd="0" presId="urn:microsoft.com/office/officeart/2017/3/layout/HorizontalLabelsTimeline"/>
    <dgm:cxn modelId="{FF7D7122-10DC-403C-B42A-BC23EECD800F}" type="presParOf" srcId="{6AA3FB3F-E213-4147-93D1-22B952CDFE17}" destId="{8E0947F0-E28B-4B2E-B1D6-BFEED1AF012B}" srcOrd="3" destOrd="0" presId="urn:microsoft.com/office/officeart/2017/3/layout/HorizontalLabelsTimeline"/>
    <dgm:cxn modelId="{11C26640-7348-4167-8AF4-596740246EB0}" type="presParOf" srcId="{6AA3FB3F-E213-4147-93D1-22B952CDFE17}" destId="{6BA99215-8D0D-4B24-ACDB-B8619064A20A}" srcOrd="4" destOrd="0" presId="urn:microsoft.com/office/officeart/2017/3/layout/HorizontalLabelsTimeline"/>
    <dgm:cxn modelId="{4C86226D-C9C0-4413-B426-06F8252E51C5}" type="presParOf" srcId="{4C5F54B5-504F-4069-AF1D-9A370FBD268C}" destId="{9B2B8A77-95BF-4B3D-B7A2-74A64BEAD033}" srcOrd="11" destOrd="0" presId="urn:microsoft.com/office/officeart/2017/3/layout/HorizontalLabelsTimeline"/>
    <dgm:cxn modelId="{DA1E98F3-DEEF-449E-A505-7BE8E77DC666}" type="presParOf" srcId="{4C5F54B5-504F-4069-AF1D-9A370FBD268C}" destId="{CB500B18-4CCC-44D0-A7EE-E63EC340604C}" srcOrd="12" destOrd="0" presId="urn:microsoft.com/office/officeart/2017/3/layout/HorizontalLabelsTimeline"/>
    <dgm:cxn modelId="{5DE12D35-65C6-43A3-9CCB-9DB1FBB88A6F}" type="presParOf" srcId="{CB500B18-4CCC-44D0-A7EE-E63EC340604C}" destId="{A7F04B95-81DC-4C70-990B-FEE82F4C63E7}" srcOrd="0" destOrd="0" presId="urn:microsoft.com/office/officeart/2017/3/layout/HorizontalLabelsTimeline"/>
    <dgm:cxn modelId="{84E6A2E6-334E-486A-9E18-50B4C9242157}" type="presParOf" srcId="{CB500B18-4CCC-44D0-A7EE-E63EC340604C}" destId="{16384FAB-C600-47F1-91A6-2EF972F345F9}" srcOrd="1" destOrd="0" presId="urn:microsoft.com/office/officeart/2017/3/layout/HorizontalLabelsTimeline"/>
    <dgm:cxn modelId="{0D7AFB00-50B5-4763-8B9B-058959A93926}" type="presParOf" srcId="{16384FAB-C600-47F1-91A6-2EF972F345F9}" destId="{725F2AEF-0925-4411-A89A-5976D96BC3B1}" srcOrd="0" destOrd="0" presId="urn:microsoft.com/office/officeart/2017/3/layout/HorizontalLabelsTimeline"/>
    <dgm:cxn modelId="{6BE0CB7D-05CB-48BF-95E8-5BD301DDCFDF}" type="presParOf" srcId="{16384FAB-C600-47F1-91A6-2EF972F345F9}" destId="{F1CEE27F-E297-4972-B373-BDB021CAF74B}" srcOrd="1" destOrd="0" presId="urn:microsoft.com/office/officeart/2017/3/layout/HorizontalLabelsTimeline"/>
    <dgm:cxn modelId="{73AA2BF1-3651-48D4-B218-B7BECAF7B8D5}" type="presParOf" srcId="{CB500B18-4CCC-44D0-A7EE-E63EC340604C}" destId="{3F1F843F-8CAA-4ECF-B5A2-211D6C43D3C6}" srcOrd="2" destOrd="0" presId="urn:microsoft.com/office/officeart/2017/3/layout/HorizontalLabelsTimeline"/>
    <dgm:cxn modelId="{3C38FC4B-81C9-40B9-BE5E-6E8032D8A2A6}" type="presParOf" srcId="{CB500B18-4CCC-44D0-A7EE-E63EC340604C}" destId="{53B98CC0-1029-46A6-8053-0933F88F7705}" srcOrd="3" destOrd="0" presId="urn:microsoft.com/office/officeart/2017/3/layout/HorizontalLabelsTimeline"/>
    <dgm:cxn modelId="{6DDB047D-A89D-46BF-8D68-1A2DD3FE6D44}" type="presParOf" srcId="{CB500B18-4CCC-44D0-A7EE-E63EC340604C}" destId="{ED7FD386-E91E-4500-9B1B-A5B2EA2DCD9E}" srcOrd="4" destOrd="0" presId="urn:microsoft.com/office/officeart/2017/3/layout/HorizontalLabelsTimeline"/>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68B371-2815-4661-9209-F8A29814ADCC}">
      <dsp:nvSpPr>
        <dsp:cNvPr id="0" name=""/>
        <dsp:cNvSpPr/>
      </dsp:nvSpPr>
      <dsp:spPr>
        <a:xfrm>
          <a:off x="0" y="2266950"/>
          <a:ext cx="11066462" cy="0"/>
        </a:xfrm>
        <a:prstGeom prst="line">
          <a:avLst/>
        </a:prstGeom>
        <a:solidFill>
          <a:schemeClr val="lt1">
            <a:alpha val="90000"/>
            <a:hueOff val="0"/>
            <a:satOff val="0"/>
            <a:lumOff val="0"/>
            <a:alphaOff val="0"/>
          </a:schemeClr>
        </a:solidFill>
        <a:ln w="19050" cap="flat" cmpd="sng" algn="ctr">
          <a:solidFill>
            <a:schemeClr val="tx1"/>
          </a:solidFill>
          <a:prstDash val="solid"/>
          <a:miter lim="800000"/>
        </a:ln>
        <a:effectLst/>
      </dsp:spPr>
      <dsp:style>
        <a:lnRef idx="1">
          <a:scrgbClr r="0" g="0" b="0"/>
        </a:lnRef>
        <a:fillRef idx="1">
          <a:scrgbClr r="0" g="0" b="0"/>
        </a:fillRef>
        <a:effectRef idx="0">
          <a:scrgbClr r="0" g="0" b="0"/>
        </a:effectRef>
        <a:fontRef idx="minor"/>
      </dsp:style>
    </dsp:sp>
    <dsp:sp modelId="{64E37A6A-8F95-4F28-92FC-1FE8089D7DAF}">
      <dsp:nvSpPr>
        <dsp:cNvPr id="0" name=""/>
        <dsp:cNvSpPr/>
      </dsp:nvSpPr>
      <dsp:spPr>
        <a:xfrm>
          <a:off x="160525" y="1405509"/>
          <a:ext cx="2327631" cy="544068"/>
        </a:xfrm>
        <a:prstGeom prst="rect">
          <a:avLst/>
        </a:prstGeom>
        <a:noFill/>
        <a:ln w="6350" cap="flat" cmpd="sng" algn="ctr">
          <a:no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101600" tIns="101600" rIns="101600" bIns="101600" numCol="1" spcCol="1270" rtlCol="0" anchor="ctr" anchorCtr="0">
          <a:noAutofit/>
        </a:bodyPr>
        <a:lstStyle/>
        <a:p>
          <a:pPr marL="0" lvl="0" indent="0" algn="ctr" defTabSz="889000">
            <a:lnSpc>
              <a:spcPct val="90000"/>
            </a:lnSpc>
            <a:spcBef>
              <a:spcPct val="0"/>
            </a:spcBef>
            <a:spcAft>
              <a:spcPct val="35000"/>
            </a:spcAft>
            <a:buNone/>
            <a:defRPr b="1"/>
          </a:pPr>
          <a:r>
            <a:rPr lang="en-GB" sz="2000" b="0" u="none" kern="1200" dirty="0">
              <a:latin typeface="Caslon Antique" panose="02027200000000000000" pitchFamily="18" charset="0"/>
              <a:ea typeface="+mn-ea"/>
              <a:cs typeface="+mn-cs"/>
            </a:rPr>
            <a:t>Before 1,000,000 BS</a:t>
          </a:r>
          <a:endParaRPr lang="en-gb" sz="2000" b="0" u="none" kern="1200" dirty="0">
            <a:latin typeface="Caslon Antique" panose="02027200000000000000" pitchFamily="18" charset="0"/>
            <a:ea typeface="+mn-ea"/>
            <a:cs typeface="+mn-cs"/>
          </a:endParaRPr>
        </a:p>
      </dsp:txBody>
      <dsp:txXfrm>
        <a:off x="160525" y="1405509"/>
        <a:ext cx="2327631" cy="544068"/>
      </dsp:txXfrm>
    </dsp:sp>
    <dsp:sp modelId="{255B3FC7-BD87-4810-87ED-7952D0F23157}">
      <dsp:nvSpPr>
        <dsp:cNvPr id="0" name=""/>
        <dsp:cNvSpPr/>
      </dsp:nvSpPr>
      <dsp:spPr>
        <a:xfrm>
          <a:off x="169626" y="798364"/>
          <a:ext cx="2327631" cy="805093"/>
        </a:xfrm>
        <a:prstGeom prst="rect">
          <a:avLst/>
        </a:prstGeom>
        <a:no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71450" tIns="171450" rIns="171450" bIns="171450" numCol="1" spcCol="1270" rtlCol="0" anchor="ctr" anchorCtr="0">
          <a:noAutofit/>
        </a:bodyPr>
        <a:lstStyle/>
        <a:p>
          <a:pPr marL="0" lvl="0" indent="0" algn="ctr" defTabSz="800100">
            <a:lnSpc>
              <a:spcPct val="90000"/>
            </a:lnSpc>
            <a:spcBef>
              <a:spcPct val="0"/>
            </a:spcBef>
            <a:spcAft>
              <a:spcPct val="35000"/>
            </a:spcAft>
            <a:buNone/>
          </a:pPr>
          <a:r>
            <a:rPr lang="en-gb" sz="1800" i="1" kern="1200" dirty="0">
              <a:latin typeface="Caslon Antique" panose="02027200000000000000" pitchFamily="18" charset="0"/>
              <a:ea typeface="+mn-ea"/>
              <a:cs typeface="+mn-cs"/>
            </a:rPr>
            <a:t>The three gods of Creation take form.</a:t>
          </a:r>
        </a:p>
      </dsp:txBody>
      <dsp:txXfrm>
        <a:off x="169626" y="798364"/>
        <a:ext cx="2327631" cy="805093"/>
      </dsp:txXfrm>
    </dsp:sp>
    <dsp:sp modelId="{DF478A7F-4668-4E0A-86F7-C1205CF5AA73}">
      <dsp:nvSpPr>
        <dsp:cNvPr id="0" name=""/>
        <dsp:cNvSpPr/>
      </dsp:nvSpPr>
      <dsp:spPr>
        <a:xfrm>
          <a:off x="1324341" y="1949577"/>
          <a:ext cx="0" cy="317373"/>
        </a:xfrm>
        <a:prstGeom prst="line">
          <a:avLst/>
        </a:prstGeom>
        <a:noFill/>
        <a:ln w="19050" cap="flat" cmpd="sng" algn="ctr">
          <a:solidFill>
            <a:schemeClr val="tx1"/>
          </a:solidFill>
          <a:prstDash val="solid"/>
          <a:miter lim="800000"/>
        </a:ln>
        <a:effectLst/>
      </dsp:spPr>
      <dsp:style>
        <a:lnRef idx="1">
          <a:scrgbClr r="0" g="0" b="0"/>
        </a:lnRef>
        <a:fillRef idx="0">
          <a:scrgbClr r="0" g="0" b="0"/>
        </a:fillRef>
        <a:effectRef idx="0">
          <a:scrgbClr r="0" g="0" b="0"/>
        </a:effectRef>
        <a:fontRef idx="minor"/>
      </dsp:style>
    </dsp:sp>
    <dsp:sp modelId="{5C68C37A-C349-49AE-97A1-63D110D2C7D1}">
      <dsp:nvSpPr>
        <dsp:cNvPr id="0" name=""/>
        <dsp:cNvSpPr/>
      </dsp:nvSpPr>
      <dsp:spPr>
        <a:xfrm>
          <a:off x="1483043" y="2584323"/>
          <a:ext cx="2327631" cy="544068"/>
        </a:xfrm>
        <a:prstGeom prst="rect">
          <a:avLst/>
        </a:prstGeom>
        <a:noFill/>
        <a:ln w="6350" cap="flat" cmpd="sng" algn="ctr">
          <a:no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rtlCol="0" anchor="ctr" anchorCtr="0">
          <a:noAutofit/>
        </a:bodyPr>
        <a:lstStyle/>
        <a:p>
          <a:pPr marL="0" lvl="0" indent="0" algn="ctr" defTabSz="800100">
            <a:lnSpc>
              <a:spcPct val="90000"/>
            </a:lnSpc>
            <a:spcBef>
              <a:spcPct val="0"/>
            </a:spcBef>
            <a:spcAft>
              <a:spcPct val="35000"/>
            </a:spcAft>
            <a:buNone/>
            <a:defRPr b="1"/>
          </a:pPr>
          <a:endParaRPr lang="en-GB" sz="1800" b="0" kern="1200" dirty="0">
            <a:latin typeface="Caslon Antique" panose="02027200000000000000" pitchFamily="18" charset="0"/>
            <a:ea typeface="+mn-ea"/>
            <a:cs typeface="+mn-cs"/>
          </a:endParaRPr>
        </a:p>
        <a:p>
          <a:pPr marL="0" lvl="0" indent="0" algn="ctr" defTabSz="800100">
            <a:lnSpc>
              <a:spcPct val="90000"/>
            </a:lnSpc>
            <a:spcBef>
              <a:spcPct val="0"/>
            </a:spcBef>
            <a:spcAft>
              <a:spcPct val="35000"/>
            </a:spcAft>
            <a:buNone/>
            <a:defRPr b="1"/>
          </a:pPr>
          <a:r>
            <a:rPr lang="en-GB" sz="2000" b="0" kern="1200" dirty="0">
              <a:latin typeface="Caslon Antique" panose="02027200000000000000" pitchFamily="18" charset="0"/>
              <a:ea typeface="+mn-ea"/>
              <a:cs typeface="+mn-cs"/>
            </a:rPr>
            <a:t>Around 500,000 BS</a:t>
          </a:r>
        </a:p>
        <a:p>
          <a:pPr marL="0" lvl="0" indent="0" algn="ctr" defTabSz="800100">
            <a:lnSpc>
              <a:spcPct val="90000"/>
            </a:lnSpc>
            <a:spcBef>
              <a:spcPct val="0"/>
            </a:spcBef>
            <a:spcAft>
              <a:spcPct val="35000"/>
            </a:spcAft>
            <a:buNone/>
            <a:defRPr b="1"/>
          </a:pPr>
          <a:endParaRPr lang="en-gb" sz="1800" b="0" kern="1200" dirty="0">
            <a:latin typeface="Caslon Antique" panose="02027200000000000000" pitchFamily="18" charset="0"/>
            <a:ea typeface="+mn-ea"/>
            <a:cs typeface="+mn-cs"/>
          </a:endParaRPr>
        </a:p>
      </dsp:txBody>
      <dsp:txXfrm>
        <a:off x="1483043" y="2584323"/>
        <a:ext cx="2327631" cy="544068"/>
      </dsp:txXfrm>
    </dsp:sp>
    <dsp:sp modelId="{A01D9671-7007-4F3F-98D6-A9730C5B45E4}">
      <dsp:nvSpPr>
        <dsp:cNvPr id="0" name=""/>
        <dsp:cNvSpPr/>
      </dsp:nvSpPr>
      <dsp:spPr>
        <a:xfrm>
          <a:off x="1473942" y="2875177"/>
          <a:ext cx="2327631" cy="1027778"/>
        </a:xfrm>
        <a:prstGeom prst="rect">
          <a:avLst/>
        </a:prstGeom>
        <a:no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71450" tIns="171450" rIns="171450" bIns="171450" numCol="1" spcCol="1270" rtlCol="0" anchor="ctr" anchorCtr="0">
          <a:noAutofit/>
        </a:bodyPr>
        <a:lstStyle/>
        <a:p>
          <a:pPr marL="0" lvl="0" indent="0" algn="ctr" defTabSz="800100">
            <a:lnSpc>
              <a:spcPct val="90000"/>
            </a:lnSpc>
            <a:spcBef>
              <a:spcPct val="0"/>
            </a:spcBef>
            <a:spcAft>
              <a:spcPct val="35000"/>
            </a:spcAft>
            <a:buNone/>
          </a:pPr>
          <a:r>
            <a:rPr lang="en-gb" sz="1800" i="1" kern="1200" dirty="0" err="1">
              <a:latin typeface="Caslon Antique" panose="02027200000000000000" pitchFamily="18" charset="0"/>
              <a:ea typeface="+mn-ea"/>
              <a:cs typeface="+mn-cs"/>
            </a:rPr>
            <a:t>Ble</a:t>
          </a:r>
          <a:r>
            <a:rPr lang="en-gb" sz="1800" i="1" kern="1200" dirty="0">
              <a:latin typeface="Caslon Antique" panose="02027200000000000000" pitchFamily="18" charset="0"/>
              <a:ea typeface="+mn-ea"/>
              <a:cs typeface="+mn-cs"/>
            </a:rPr>
            <a:t> he who is Balance forms the world of </a:t>
          </a:r>
          <a:r>
            <a:rPr lang="en-gb" sz="1800" i="1" kern="1200" dirty="0" err="1">
              <a:latin typeface="Caslon Antique" panose="02027200000000000000" pitchFamily="18" charset="0"/>
              <a:ea typeface="+mn-ea"/>
              <a:cs typeface="+mn-cs"/>
            </a:rPr>
            <a:t>Narn</a:t>
          </a:r>
          <a:r>
            <a:rPr lang="en-gb" sz="1800" i="1" kern="1200" dirty="0">
              <a:latin typeface="Caslon Antique" panose="02027200000000000000" pitchFamily="18" charset="0"/>
              <a:ea typeface="+mn-ea"/>
              <a:cs typeface="+mn-cs"/>
            </a:rPr>
            <a:t>.</a:t>
          </a:r>
        </a:p>
      </dsp:txBody>
      <dsp:txXfrm>
        <a:off x="1473942" y="2875177"/>
        <a:ext cx="2327631" cy="1027778"/>
      </dsp:txXfrm>
    </dsp:sp>
    <dsp:sp modelId="{D4347EDB-4883-4C4B-A672-6266C9702B5A}">
      <dsp:nvSpPr>
        <dsp:cNvPr id="0" name=""/>
        <dsp:cNvSpPr/>
      </dsp:nvSpPr>
      <dsp:spPr>
        <a:xfrm>
          <a:off x="2646859" y="2266949"/>
          <a:ext cx="0" cy="317373"/>
        </a:xfrm>
        <a:prstGeom prst="line">
          <a:avLst/>
        </a:prstGeom>
        <a:noFill/>
        <a:ln w="19050" cap="flat" cmpd="sng" algn="ctr">
          <a:solidFill>
            <a:schemeClr val="tx1"/>
          </a:solidFill>
          <a:prstDash val="solid"/>
          <a:miter lim="800000"/>
        </a:ln>
        <a:effectLst/>
      </dsp:spPr>
      <dsp:style>
        <a:lnRef idx="1">
          <a:scrgbClr r="0" g="0" b="0"/>
        </a:lnRef>
        <a:fillRef idx="0">
          <a:scrgbClr r="0" g="0" b="0"/>
        </a:fillRef>
        <a:effectRef idx="0">
          <a:scrgbClr r="0" g="0" b="0"/>
        </a:effectRef>
        <a:fontRef idx="minor"/>
      </dsp:style>
    </dsp:sp>
    <dsp:sp modelId="{6D7F9BE3-3008-4E5E-96F3-C71D72649902}">
      <dsp:nvSpPr>
        <dsp:cNvPr id="0" name=""/>
        <dsp:cNvSpPr/>
      </dsp:nvSpPr>
      <dsp:spPr>
        <a:xfrm rot="2700000">
          <a:off x="1289075" y="2231684"/>
          <a:ext cx="70530" cy="70530"/>
        </a:xfrm>
        <a:prstGeom prst="ellipse">
          <a:avLst/>
        </a:prstGeom>
        <a:gradFill flip="none" rotWithShape="1">
          <a:gsLst>
            <a:gs pos="0">
              <a:schemeClr val="tx1"/>
            </a:gs>
            <a:gs pos="23000">
              <a:schemeClr val="accent3">
                <a:lumMod val="89000"/>
              </a:schemeClr>
            </a:gs>
            <a:gs pos="69000">
              <a:schemeClr val="accent3">
                <a:lumMod val="75000"/>
              </a:schemeClr>
            </a:gs>
            <a:gs pos="97000">
              <a:schemeClr val="accent3">
                <a:lumMod val="70000"/>
              </a:schemeClr>
            </a:gs>
          </a:gsLst>
          <a:path path="circle">
            <a:fillToRect l="100000" t="100000"/>
          </a:path>
          <a:tileRect r="-100000" b="-100000"/>
        </a:gradFill>
        <a:ln w="12700">
          <a:solidFill>
            <a:schemeClr val="tx1"/>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D10813CD-B7B7-4CC7-9B2D-B5AE3D30A4DA}">
      <dsp:nvSpPr>
        <dsp:cNvPr id="0" name=""/>
        <dsp:cNvSpPr/>
      </dsp:nvSpPr>
      <dsp:spPr>
        <a:xfrm rot="2700000">
          <a:off x="2611593" y="2231684"/>
          <a:ext cx="70530" cy="70530"/>
        </a:xfrm>
        <a:prstGeom prst="ellipse">
          <a:avLst/>
        </a:prstGeom>
        <a:gradFill rotWithShape="0">
          <a:gsLst>
            <a:gs pos="0">
              <a:schemeClr val="tx1"/>
            </a:gs>
            <a:gs pos="23000">
              <a:schemeClr val="accent3">
                <a:lumMod val="89000"/>
              </a:schemeClr>
            </a:gs>
            <a:gs pos="69000">
              <a:schemeClr val="accent3">
                <a:lumMod val="75000"/>
              </a:schemeClr>
            </a:gs>
            <a:gs pos="97000">
              <a:schemeClr val="accent3">
                <a:lumMod val="70000"/>
              </a:schemeClr>
            </a:gs>
          </a:gsLst>
          <a:path path="circle">
            <a:fillToRect l="100000" t="100000"/>
          </a:path>
        </a:gradFill>
        <a:ln w="12700">
          <a:solidFill>
            <a:schemeClr val="tx1"/>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C5503B6E-C1DB-44F5-ABB8-38EF445ED1E8}">
      <dsp:nvSpPr>
        <dsp:cNvPr id="0" name=""/>
        <dsp:cNvSpPr/>
      </dsp:nvSpPr>
      <dsp:spPr>
        <a:xfrm>
          <a:off x="2805561" y="1405509"/>
          <a:ext cx="2327631" cy="544068"/>
        </a:xfrm>
        <a:prstGeom prst="rect">
          <a:avLst/>
        </a:prstGeom>
        <a:noFill/>
        <a:ln w="6350" cap="flat" cmpd="sng" algn="ctr">
          <a:no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101600" tIns="101600" rIns="101600" bIns="101600" numCol="1" spcCol="1270" rtlCol="0" anchor="ctr" anchorCtr="0">
          <a:noAutofit/>
        </a:bodyPr>
        <a:lstStyle/>
        <a:p>
          <a:pPr marL="0" lvl="0" indent="0" algn="ctr" defTabSz="889000">
            <a:lnSpc>
              <a:spcPct val="90000"/>
            </a:lnSpc>
            <a:spcBef>
              <a:spcPct val="0"/>
            </a:spcBef>
            <a:spcAft>
              <a:spcPct val="35000"/>
            </a:spcAft>
            <a:buNone/>
            <a:defRPr b="1"/>
          </a:pPr>
          <a:r>
            <a:rPr lang="en-GB" sz="2000" b="0" kern="1200" dirty="0">
              <a:latin typeface="Caslon Antique" panose="02027200000000000000" pitchFamily="18" charset="0"/>
              <a:ea typeface="+mn-ea"/>
              <a:cs typeface="+mn-cs"/>
            </a:rPr>
            <a:t>Around 30,000 BS</a:t>
          </a:r>
          <a:endParaRPr lang="en-gb" sz="2000" b="0" kern="1200" dirty="0">
            <a:latin typeface="Caslon Antique" panose="02027200000000000000" pitchFamily="18" charset="0"/>
            <a:ea typeface="+mn-ea"/>
            <a:cs typeface="+mn-cs"/>
          </a:endParaRPr>
        </a:p>
      </dsp:txBody>
      <dsp:txXfrm>
        <a:off x="2805561" y="1405509"/>
        <a:ext cx="2327631" cy="544068"/>
      </dsp:txXfrm>
    </dsp:sp>
    <dsp:sp modelId="{04897CD2-CF6F-4A55-8E79-1E7393B07B06}">
      <dsp:nvSpPr>
        <dsp:cNvPr id="0" name=""/>
        <dsp:cNvSpPr/>
      </dsp:nvSpPr>
      <dsp:spPr>
        <a:xfrm>
          <a:off x="2787359" y="351999"/>
          <a:ext cx="2327631" cy="1267593"/>
        </a:xfrm>
        <a:prstGeom prst="rect">
          <a:avLst/>
        </a:prstGeom>
        <a:no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71450" tIns="171450" rIns="171450" bIns="171450" numCol="1" spcCol="1270" rtlCol="0" anchor="ctr" anchorCtr="0">
          <a:noAutofit/>
        </a:bodyPr>
        <a:lstStyle/>
        <a:p>
          <a:pPr marL="0" lvl="0" indent="0" algn="ctr" defTabSz="800100">
            <a:lnSpc>
              <a:spcPct val="90000"/>
            </a:lnSpc>
            <a:spcBef>
              <a:spcPct val="0"/>
            </a:spcBef>
            <a:spcAft>
              <a:spcPct val="35000"/>
            </a:spcAft>
            <a:buNone/>
          </a:pPr>
          <a:r>
            <a:rPr lang="en-GB" sz="1800" i="1" kern="1200" dirty="0" err="1">
              <a:latin typeface="Caslon Antique" panose="02027200000000000000" pitchFamily="18" charset="0"/>
              <a:ea typeface="+mn-ea"/>
              <a:cs typeface="+mn-cs"/>
            </a:rPr>
            <a:t>Akka</a:t>
          </a:r>
          <a:r>
            <a:rPr lang="en-GB" sz="1800" i="1" kern="1200" dirty="0">
              <a:latin typeface="Caslon Antique" panose="02027200000000000000" pitchFamily="18" charset="0"/>
              <a:ea typeface="+mn-ea"/>
              <a:cs typeface="+mn-cs"/>
            </a:rPr>
            <a:t> goddess of Light, and </a:t>
          </a:r>
          <a:r>
            <a:rPr lang="en-GB" sz="1800" i="1" kern="1200" dirty="0" err="1">
              <a:latin typeface="Caslon Antique" panose="02027200000000000000" pitchFamily="18" charset="0"/>
              <a:ea typeface="+mn-ea"/>
              <a:cs typeface="+mn-cs"/>
            </a:rPr>
            <a:t>Ukko</a:t>
          </a:r>
          <a:r>
            <a:rPr lang="en-GB" sz="1800" i="1" kern="1200" dirty="0">
              <a:latin typeface="Caslon Antique" panose="02027200000000000000" pitchFamily="18" charset="0"/>
              <a:ea typeface="+mn-ea"/>
              <a:cs typeface="+mn-cs"/>
            </a:rPr>
            <a:t> god of Dearness form the first life.</a:t>
          </a:r>
          <a:endParaRPr lang="en-gb" sz="1800" i="1" kern="1200" dirty="0">
            <a:latin typeface="Caslon Antique" panose="02027200000000000000" pitchFamily="18" charset="0"/>
            <a:ea typeface="+mn-ea"/>
            <a:cs typeface="+mn-cs"/>
          </a:endParaRPr>
        </a:p>
      </dsp:txBody>
      <dsp:txXfrm>
        <a:off x="2787359" y="351999"/>
        <a:ext cx="2327631" cy="1267593"/>
      </dsp:txXfrm>
    </dsp:sp>
    <dsp:sp modelId="{73ACB8E4-FFC1-49E5-BB46-1EBD63F3BF67}">
      <dsp:nvSpPr>
        <dsp:cNvPr id="0" name=""/>
        <dsp:cNvSpPr/>
      </dsp:nvSpPr>
      <dsp:spPr>
        <a:xfrm>
          <a:off x="3969376" y="1949577"/>
          <a:ext cx="0" cy="317373"/>
        </a:xfrm>
        <a:prstGeom prst="line">
          <a:avLst/>
        </a:prstGeom>
        <a:noFill/>
        <a:ln w="19050" cap="flat" cmpd="sng" algn="ctr">
          <a:solidFill>
            <a:schemeClr val="tx1"/>
          </a:solidFill>
          <a:prstDash val="solid"/>
          <a:miter lim="800000"/>
        </a:ln>
        <a:effectLst/>
      </dsp:spPr>
      <dsp:style>
        <a:lnRef idx="1">
          <a:scrgbClr r="0" g="0" b="0"/>
        </a:lnRef>
        <a:fillRef idx="0">
          <a:scrgbClr r="0" g="0" b="0"/>
        </a:fillRef>
        <a:effectRef idx="0">
          <a:scrgbClr r="0" g="0" b="0"/>
        </a:effectRef>
        <a:fontRef idx="minor"/>
      </dsp:style>
    </dsp:sp>
    <dsp:sp modelId="{CBCB6B30-5D46-4B19-B9DE-C0B7FB057712}">
      <dsp:nvSpPr>
        <dsp:cNvPr id="0" name=""/>
        <dsp:cNvSpPr/>
      </dsp:nvSpPr>
      <dsp:spPr>
        <a:xfrm>
          <a:off x="4128079" y="2584323"/>
          <a:ext cx="2327631" cy="544068"/>
        </a:xfrm>
        <a:prstGeom prst="rect">
          <a:avLst/>
        </a:prstGeom>
        <a:noFill/>
        <a:ln w="6350" cap="flat" cmpd="sng" algn="ctr">
          <a:no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101600" tIns="101600" rIns="101600" bIns="101600" numCol="1" spcCol="1270" rtlCol="0" anchor="ctr" anchorCtr="0">
          <a:noAutofit/>
        </a:bodyPr>
        <a:lstStyle/>
        <a:p>
          <a:pPr marL="0" lvl="0" indent="0" algn="ctr" defTabSz="889000">
            <a:lnSpc>
              <a:spcPct val="90000"/>
            </a:lnSpc>
            <a:spcBef>
              <a:spcPct val="0"/>
            </a:spcBef>
            <a:spcAft>
              <a:spcPct val="35000"/>
            </a:spcAft>
            <a:buNone/>
            <a:defRPr b="1"/>
          </a:pPr>
          <a:endParaRPr lang="en-GB" sz="2000" b="0" kern="1200" dirty="0">
            <a:latin typeface="Caslon Antique" panose="02027200000000000000" pitchFamily="18" charset="0"/>
            <a:ea typeface="+mn-ea"/>
            <a:cs typeface="+mn-cs"/>
          </a:endParaRPr>
        </a:p>
        <a:p>
          <a:pPr marL="0" lvl="0" indent="0" algn="ctr" defTabSz="889000">
            <a:lnSpc>
              <a:spcPct val="90000"/>
            </a:lnSpc>
            <a:spcBef>
              <a:spcPct val="0"/>
            </a:spcBef>
            <a:spcAft>
              <a:spcPct val="35000"/>
            </a:spcAft>
            <a:buNone/>
            <a:defRPr b="1"/>
          </a:pPr>
          <a:r>
            <a:rPr lang="en-GB" sz="2000" b="0" kern="1200" dirty="0">
              <a:latin typeface="Caslon Antique" panose="02027200000000000000" pitchFamily="18" charset="0"/>
              <a:ea typeface="+mn-ea"/>
              <a:cs typeface="+mn-cs"/>
            </a:rPr>
            <a:t>5,000 BS</a:t>
          </a:r>
        </a:p>
        <a:p>
          <a:pPr marL="0" lvl="0" indent="0" algn="ctr" defTabSz="889000">
            <a:lnSpc>
              <a:spcPct val="90000"/>
            </a:lnSpc>
            <a:spcBef>
              <a:spcPct val="0"/>
            </a:spcBef>
            <a:spcAft>
              <a:spcPct val="35000"/>
            </a:spcAft>
            <a:buNone/>
            <a:defRPr b="1"/>
          </a:pPr>
          <a:endParaRPr lang="en-gb" sz="2000" b="0" kern="1200" dirty="0">
            <a:latin typeface="Caslon Antique" panose="02027200000000000000" pitchFamily="18" charset="0"/>
            <a:ea typeface="+mn-ea"/>
            <a:cs typeface="+mn-cs"/>
          </a:endParaRPr>
        </a:p>
      </dsp:txBody>
      <dsp:txXfrm>
        <a:off x="4128079" y="2584323"/>
        <a:ext cx="2327631" cy="544068"/>
      </dsp:txXfrm>
    </dsp:sp>
    <dsp:sp modelId="{95B1E40E-26D9-44C8-A99F-14EA44505DF3}">
      <dsp:nvSpPr>
        <dsp:cNvPr id="0" name=""/>
        <dsp:cNvSpPr/>
      </dsp:nvSpPr>
      <dsp:spPr>
        <a:xfrm>
          <a:off x="4128079" y="2892174"/>
          <a:ext cx="2327631" cy="1267593"/>
        </a:xfrm>
        <a:prstGeom prst="rect">
          <a:avLst/>
        </a:prstGeom>
        <a:no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71450" tIns="171450" rIns="171450" bIns="171450" numCol="1" spcCol="1270" rtlCol="0" anchor="ctr" anchorCtr="0">
          <a:noAutofit/>
        </a:bodyPr>
        <a:lstStyle/>
        <a:p>
          <a:pPr marL="0" lvl="0" indent="0" algn="ctr" defTabSz="800100">
            <a:lnSpc>
              <a:spcPct val="90000"/>
            </a:lnSpc>
            <a:spcBef>
              <a:spcPct val="0"/>
            </a:spcBef>
            <a:spcAft>
              <a:spcPct val="35000"/>
            </a:spcAft>
            <a:buNone/>
          </a:pPr>
          <a:r>
            <a:rPr lang="en-GB" sz="1800" i="1" kern="1200" dirty="0">
              <a:latin typeface="Caslon Antique" panose="02027200000000000000" pitchFamily="18" charset="0"/>
              <a:ea typeface="+mn-ea"/>
              <a:cs typeface="+mn-cs"/>
            </a:rPr>
            <a:t>The great continent of Laurasia splits apart forming the continents of </a:t>
          </a:r>
          <a:r>
            <a:rPr lang="en-GB" sz="1800" i="1" kern="1200" dirty="0" err="1">
              <a:latin typeface="Caslon Antique" panose="02027200000000000000" pitchFamily="18" charset="0"/>
              <a:ea typeface="+mn-ea"/>
              <a:cs typeface="+mn-cs"/>
            </a:rPr>
            <a:t>Uropa</a:t>
          </a:r>
          <a:r>
            <a:rPr lang="en-GB" sz="1800" i="1" kern="1200" dirty="0">
              <a:latin typeface="Caslon Antique" panose="02027200000000000000" pitchFamily="18" charset="0"/>
              <a:ea typeface="+mn-ea"/>
              <a:cs typeface="+mn-cs"/>
            </a:rPr>
            <a:t> and </a:t>
          </a:r>
          <a:r>
            <a:rPr lang="en-GB" sz="1800" i="1" kern="1200" dirty="0" err="1">
              <a:latin typeface="Caslon Antique" panose="02027200000000000000" pitchFamily="18" charset="0"/>
              <a:ea typeface="+mn-ea"/>
              <a:cs typeface="+mn-cs"/>
            </a:rPr>
            <a:t>Lessasia</a:t>
          </a:r>
          <a:r>
            <a:rPr lang="en-GB" sz="1800" i="1" kern="1200" dirty="0">
              <a:latin typeface="Caslon Antique" panose="02027200000000000000" pitchFamily="18" charset="0"/>
              <a:ea typeface="+mn-ea"/>
              <a:cs typeface="+mn-cs"/>
            </a:rPr>
            <a:t>.</a:t>
          </a:r>
          <a:endParaRPr lang="en-gb" sz="1800" i="1" kern="1200" dirty="0">
            <a:latin typeface="Caslon Antique" panose="02027200000000000000" pitchFamily="18" charset="0"/>
            <a:ea typeface="+mn-ea"/>
            <a:cs typeface="+mn-cs"/>
          </a:endParaRPr>
        </a:p>
      </dsp:txBody>
      <dsp:txXfrm>
        <a:off x="4128079" y="2892174"/>
        <a:ext cx="2327631" cy="1267593"/>
      </dsp:txXfrm>
    </dsp:sp>
    <dsp:sp modelId="{BBBD3B06-9C30-48DB-A77E-5A358B1C6E78}">
      <dsp:nvSpPr>
        <dsp:cNvPr id="0" name=""/>
        <dsp:cNvSpPr/>
      </dsp:nvSpPr>
      <dsp:spPr>
        <a:xfrm>
          <a:off x="5291894" y="2266949"/>
          <a:ext cx="0" cy="317373"/>
        </a:xfrm>
        <a:prstGeom prst="line">
          <a:avLst/>
        </a:prstGeom>
        <a:noFill/>
        <a:ln w="19050" cap="flat" cmpd="sng" algn="ctr">
          <a:solidFill>
            <a:schemeClr val="tx1"/>
          </a:solidFill>
          <a:prstDash val="solid"/>
          <a:miter lim="800000"/>
        </a:ln>
        <a:effectLst/>
      </dsp:spPr>
      <dsp:style>
        <a:lnRef idx="1">
          <a:scrgbClr r="0" g="0" b="0"/>
        </a:lnRef>
        <a:fillRef idx="0">
          <a:scrgbClr r="0" g="0" b="0"/>
        </a:fillRef>
        <a:effectRef idx="0">
          <a:scrgbClr r="0" g="0" b="0"/>
        </a:effectRef>
        <a:fontRef idx="minor"/>
      </dsp:style>
    </dsp:sp>
    <dsp:sp modelId="{FE89438A-B301-4219-9492-D30967496E8F}">
      <dsp:nvSpPr>
        <dsp:cNvPr id="0" name=""/>
        <dsp:cNvSpPr/>
      </dsp:nvSpPr>
      <dsp:spPr>
        <a:xfrm rot="2700000">
          <a:off x="3934111" y="2231684"/>
          <a:ext cx="70530" cy="70530"/>
        </a:xfrm>
        <a:prstGeom prst="ellipse">
          <a:avLst/>
        </a:prstGeom>
        <a:gradFill flip="none" rotWithShape="1">
          <a:gsLst>
            <a:gs pos="0">
              <a:schemeClr val="tx1"/>
            </a:gs>
            <a:gs pos="23000">
              <a:schemeClr val="accent3">
                <a:lumMod val="89000"/>
              </a:schemeClr>
            </a:gs>
            <a:gs pos="69000">
              <a:schemeClr val="accent3">
                <a:lumMod val="75000"/>
              </a:schemeClr>
            </a:gs>
            <a:gs pos="97000">
              <a:schemeClr val="accent3">
                <a:lumMod val="70000"/>
              </a:schemeClr>
            </a:gs>
          </a:gsLst>
          <a:path path="circle">
            <a:fillToRect l="100000" t="100000"/>
          </a:path>
          <a:tileRect r="-100000" b="-100000"/>
        </a:gradFill>
        <a:ln w="12700">
          <a:solidFill>
            <a:schemeClr val="tx1"/>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C574381E-6C24-436D-B265-4BCFEFA46591}">
      <dsp:nvSpPr>
        <dsp:cNvPr id="0" name=""/>
        <dsp:cNvSpPr/>
      </dsp:nvSpPr>
      <dsp:spPr>
        <a:xfrm rot="2700000">
          <a:off x="5256629" y="2231684"/>
          <a:ext cx="70530" cy="70530"/>
        </a:xfrm>
        <a:prstGeom prst="ellipse">
          <a:avLst/>
        </a:prstGeom>
        <a:gradFill flip="none" rotWithShape="1">
          <a:gsLst>
            <a:gs pos="0">
              <a:schemeClr val="tx1"/>
            </a:gs>
            <a:gs pos="23000">
              <a:schemeClr val="accent3">
                <a:lumMod val="89000"/>
              </a:schemeClr>
            </a:gs>
            <a:gs pos="69000">
              <a:schemeClr val="accent3">
                <a:lumMod val="75000"/>
              </a:schemeClr>
            </a:gs>
            <a:gs pos="97000">
              <a:schemeClr val="accent3">
                <a:lumMod val="70000"/>
              </a:schemeClr>
            </a:gs>
          </a:gsLst>
          <a:path path="circle">
            <a:fillToRect l="100000" t="100000"/>
          </a:path>
          <a:tileRect r="-100000" b="-100000"/>
        </a:gradFill>
        <a:ln w="12700">
          <a:solidFill>
            <a:schemeClr val="tx1"/>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88F6D506-033B-4CA4-9572-41E373A6B43C}">
      <dsp:nvSpPr>
        <dsp:cNvPr id="0" name=""/>
        <dsp:cNvSpPr/>
      </dsp:nvSpPr>
      <dsp:spPr>
        <a:xfrm>
          <a:off x="5450596" y="1405509"/>
          <a:ext cx="2327631" cy="544068"/>
        </a:xfrm>
        <a:prstGeom prst="rect">
          <a:avLst/>
        </a:prstGeom>
        <a:noFill/>
        <a:ln w="6350" cap="flat" cmpd="sng" algn="ctr">
          <a:no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101600" tIns="101600" rIns="101600" bIns="101600" numCol="1" spcCol="1270" rtlCol="0" anchor="ctr" anchorCtr="0">
          <a:noAutofit/>
        </a:bodyPr>
        <a:lstStyle/>
        <a:p>
          <a:pPr marL="0" lvl="0" indent="0" algn="ctr" defTabSz="889000">
            <a:lnSpc>
              <a:spcPct val="90000"/>
            </a:lnSpc>
            <a:spcBef>
              <a:spcPct val="0"/>
            </a:spcBef>
            <a:spcAft>
              <a:spcPct val="35000"/>
            </a:spcAft>
            <a:buNone/>
            <a:defRPr b="1"/>
          </a:pPr>
          <a:r>
            <a:rPr lang="en-GB" sz="2000" b="0" kern="1200" dirty="0">
              <a:latin typeface="Caslon Antique" panose="02027200000000000000" pitchFamily="18" charset="0"/>
              <a:ea typeface="+mn-ea"/>
              <a:cs typeface="+mn-cs"/>
            </a:rPr>
            <a:t>1,000 BS</a:t>
          </a:r>
          <a:endParaRPr lang="en-gb" sz="2000" b="0" kern="1200" dirty="0">
            <a:latin typeface="Caslon Antique" panose="02027200000000000000" pitchFamily="18" charset="0"/>
            <a:ea typeface="+mn-ea"/>
            <a:cs typeface="+mn-cs"/>
          </a:endParaRPr>
        </a:p>
      </dsp:txBody>
      <dsp:txXfrm>
        <a:off x="5450596" y="1405509"/>
        <a:ext cx="2327631" cy="544068"/>
      </dsp:txXfrm>
    </dsp:sp>
    <dsp:sp modelId="{FE14A9FC-66E7-4679-B63E-054F98E59204}">
      <dsp:nvSpPr>
        <dsp:cNvPr id="0" name=""/>
        <dsp:cNvSpPr/>
      </dsp:nvSpPr>
      <dsp:spPr>
        <a:xfrm>
          <a:off x="5423293" y="98554"/>
          <a:ext cx="2327631" cy="1405509"/>
        </a:xfrm>
        <a:prstGeom prst="rect">
          <a:avLst/>
        </a:prstGeom>
        <a:no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71450" tIns="171450" rIns="171450" bIns="171450" numCol="1" spcCol="1270" rtlCol="0" anchor="ctr" anchorCtr="0">
          <a:noAutofit/>
        </a:bodyPr>
        <a:lstStyle/>
        <a:p>
          <a:pPr marL="0" lvl="0" indent="0" algn="ctr" defTabSz="800100">
            <a:lnSpc>
              <a:spcPct val="90000"/>
            </a:lnSpc>
            <a:spcBef>
              <a:spcPct val="0"/>
            </a:spcBef>
            <a:spcAft>
              <a:spcPct val="35000"/>
            </a:spcAft>
            <a:buNone/>
          </a:pPr>
          <a:r>
            <a:rPr lang="en-GB" sz="1800" i="1" kern="1200" dirty="0">
              <a:latin typeface="Caslon Antique" panose="02027200000000000000" pitchFamily="18" charset="0"/>
              <a:ea typeface="+mn-ea"/>
              <a:cs typeface="+mn-cs"/>
            </a:rPr>
            <a:t>The</a:t>
          </a:r>
          <a:r>
            <a:rPr lang="en-GB" sz="1800" i="1" kern="1200" baseline="0" dirty="0">
              <a:latin typeface="Caslon Antique" panose="02027200000000000000" pitchFamily="18" charset="0"/>
              <a:ea typeface="+mn-ea"/>
              <a:cs typeface="+mn-cs"/>
            </a:rPr>
            <a:t> Kingdom’s of </a:t>
          </a:r>
          <a:r>
            <a:rPr lang="en-GB" sz="1800" i="1" kern="1200" baseline="0" dirty="0" err="1">
              <a:latin typeface="Caslon Antique" panose="02027200000000000000" pitchFamily="18" charset="0"/>
              <a:ea typeface="+mn-ea"/>
              <a:cs typeface="+mn-cs"/>
            </a:rPr>
            <a:t>Elnoch</a:t>
          </a:r>
          <a:r>
            <a:rPr lang="en-GB" sz="1800" i="1" kern="1200" baseline="0" dirty="0">
              <a:latin typeface="Caslon Antique" panose="02027200000000000000" pitchFamily="18" charset="0"/>
              <a:ea typeface="+mn-ea"/>
              <a:cs typeface="+mn-cs"/>
            </a:rPr>
            <a:t>, </a:t>
          </a:r>
          <a:r>
            <a:rPr lang="en-GB" sz="1800" i="1" kern="1200" baseline="0" dirty="0" err="1">
              <a:latin typeface="Caslon Antique" panose="02027200000000000000" pitchFamily="18" charset="0"/>
              <a:ea typeface="+mn-ea"/>
              <a:cs typeface="+mn-cs"/>
            </a:rPr>
            <a:t>Kaijaing</a:t>
          </a:r>
          <a:r>
            <a:rPr lang="en-GB" sz="1800" i="1" kern="1200" baseline="0" dirty="0">
              <a:latin typeface="Caslon Antique" panose="02027200000000000000" pitchFamily="18" charset="0"/>
              <a:ea typeface="+mn-ea"/>
              <a:cs typeface="+mn-cs"/>
            </a:rPr>
            <a:t>, </a:t>
          </a:r>
          <a:r>
            <a:rPr lang="en-GB" sz="1800" i="1" kern="1200" baseline="0" dirty="0" err="1">
              <a:latin typeface="Caslon Antique" panose="02027200000000000000" pitchFamily="18" charset="0"/>
              <a:ea typeface="+mn-ea"/>
              <a:cs typeface="+mn-cs"/>
            </a:rPr>
            <a:t>Latagore</a:t>
          </a:r>
          <a:r>
            <a:rPr lang="en-GB" sz="1800" i="1" kern="1200" baseline="0" dirty="0">
              <a:latin typeface="Caslon Antique" panose="02027200000000000000" pitchFamily="18" charset="0"/>
              <a:ea typeface="+mn-ea"/>
              <a:cs typeface="+mn-cs"/>
            </a:rPr>
            <a:t> and </a:t>
          </a:r>
          <a:r>
            <a:rPr lang="en-GB" sz="1800" i="1" kern="1200" baseline="0" dirty="0" err="1">
              <a:latin typeface="Caslon Antique" panose="02027200000000000000" pitchFamily="18" charset="0"/>
              <a:ea typeface="+mn-ea"/>
              <a:cs typeface="+mn-cs"/>
            </a:rPr>
            <a:t>Southsungia</a:t>
          </a:r>
          <a:r>
            <a:rPr lang="en-GB" sz="1800" i="1" kern="1200" baseline="0" dirty="0">
              <a:latin typeface="Caslon Antique" panose="02027200000000000000" pitchFamily="18" charset="0"/>
              <a:ea typeface="+mn-ea"/>
              <a:cs typeface="+mn-cs"/>
            </a:rPr>
            <a:t> rise on </a:t>
          </a:r>
          <a:r>
            <a:rPr lang="en-GB" sz="1800" i="1" kern="1200" baseline="0" dirty="0" err="1">
              <a:latin typeface="Caslon Antique" panose="02027200000000000000" pitchFamily="18" charset="0"/>
              <a:ea typeface="+mn-ea"/>
              <a:cs typeface="+mn-cs"/>
            </a:rPr>
            <a:t>Uropa</a:t>
          </a:r>
          <a:r>
            <a:rPr lang="en-GB" sz="1800" i="1" kern="1200" baseline="0" dirty="0">
              <a:latin typeface="Caslon Antique" panose="02027200000000000000" pitchFamily="18" charset="0"/>
              <a:ea typeface="+mn-ea"/>
              <a:cs typeface="+mn-cs"/>
            </a:rPr>
            <a:t>.</a:t>
          </a:r>
          <a:endParaRPr lang="en-gb" sz="1800" i="1" kern="1200" dirty="0">
            <a:latin typeface="Caslon Antique" panose="02027200000000000000" pitchFamily="18" charset="0"/>
            <a:ea typeface="+mn-ea"/>
            <a:cs typeface="+mn-cs"/>
          </a:endParaRPr>
        </a:p>
      </dsp:txBody>
      <dsp:txXfrm>
        <a:off x="5423293" y="98554"/>
        <a:ext cx="2327631" cy="1405509"/>
      </dsp:txXfrm>
    </dsp:sp>
    <dsp:sp modelId="{4702B22B-8EB6-4454-9F8E-9A963F32B8A1}">
      <dsp:nvSpPr>
        <dsp:cNvPr id="0" name=""/>
        <dsp:cNvSpPr/>
      </dsp:nvSpPr>
      <dsp:spPr>
        <a:xfrm>
          <a:off x="6614412" y="1949577"/>
          <a:ext cx="0" cy="317373"/>
        </a:xfrm>
        <a:prstGeom prst="line">
          <a:avLst/>
        </a:prstGeom>
        <a:noFill/>
        <a:ln w="19050" cap="flat" cmpd="sng" algn="ctr">
          <a:solidFill>
            <a:schemeClr val="tx1"/>
          </a:solidFill>
          <a:prstDash val="solid"/>
          <a:miter lim="800000"/>
        </a:ln>
        <a:effectLst/>
      </dsp:spPr>
      <dsp:style>
        <a:lnRef idx="1">
          <a:scrgbClr r="0" g="0" b="0"/>
        </a:lnRef>
        <a:fillRef idx="0">
          <a:scrgbClr r="0" g="0" b="0"/>
        </a:fillRef>
        <a:effectRef idx="0">
          <a:scrgbClr r="0" g="0" b="0"/>
        </a:effectRef>
        <a:fontRef idx="minor"/>
      </dsp:style>
    </dsp:sp>
    <dsp:sp modelId="{270971D8-F05B-4392-88C0-D9921BB5F6B0}">
      <dsp:nvSpPr>
        <dsp:cNvPr id="0" name=""/>
        <dsp:cNvSpPr/>
      </dsp:nvSpPr>
      <dsp:spPr>
        <a:xfrm>
          <a:off x="7014451" y="2584323"/>
          <a:ext cx="2327631" cy="544068"/>
        </a:xfrm>
        <a:prstGeom prst="rect">
          <a:avLst/>
        </a:prstGeom>
        <a:noFill/>
        <a:ln w="6350" cap="flat" cmpd="sng" algn="ctr">
          <a:no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101600" tIns="101600" rIns="101600" bIns="101600" numCol="1" spcCol="1270" rtlCol="0" anchor="ctr" anchorCtr="0">
          <a:noAutofit/>
        </a:bodyPr>
        <a:lstStyle/>
        <a:p>
          <a:pPr marL="0" lvl="0" indent="0" algn="ctr" defTabSz="889000">
            <a:lnSpc>
              <a:spcPct val="90000"/>
            </a:lnSpc>
            <a:spcBef>
              <a:spcPct val="0"/>
            </a:spcBef>
            <a:spcAft>
              <a:spcPct val="35000"/>
            </a:spcAft>
            <a:buNone/>
            <a:defRPr b="1"/>
          </a:pPr>
          <a:r>
            <a:rPr lang="en-GB" sz="2000" b="0" i="0" kern="1200" dirty="0">
              <a:latin typeface="Caslon Antique" panose="02027200000000000000" pitchFamily="18" charset="0"/>
              <a:ea typeface="+mn-ea"/>
              <a:cs typeface="+mn-cs"/>
            </a:rPr>
            <a:t>754 – 727 BS</a:t>
          </a:r>
          <a:endParaRPr lang="en-gb" sz="2000" b="0" i="0" kern="1200" dirty="0">
            <a:latin typeface="Caslon Antique" panose="02027200000000000000" pitchFamily="18" charset="0"/>
            <a:ea typeface="+mn-ea"/>
            <a:cs typeface="+mn-cs"/>
          </a:endParaRPr>
        </a:p>
      </dsp:txBody>
      <dsp:txXfrm>
        <a:off x="7014451" y="2584323"/>
        <a:ext cx="2327631" cy="544068"/>
      </dsp:txXfrm>
    </dsp:sp>
    <dsp:sp modelId="{1D60394B-1800-4790-9694-08B1C1D1B34D}">
      <dsp:nvSpPr>
        <dsp:cNvPr id="0" name=""/>
        <dsp:cNvSpPr/>
      </dsp:nvSpPr>
      <dsp:spPr>
        <a:xfrm>
          <a:off x="6583734" y="3080947"/>
          <a:ext cx="3127708" cy="1362917"/>
        </a:xfrm>
        <a:prstGeom prst="rect">
          <a:avLst/>
        </a:prstGeom>
        <a:no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71450" tIns="171450" rIns="171450" bIns="171450" numCol="1" spcCol="1270" rtlCol="0" anchor="ctr" anchorCtr="0">
          <a:noAutofit/>
        </a:bodyPr>
        <a:lstStyle/>
        <a:p>
          <a:pPr marL="0" lvl="0" indent="0" algn="ctr" defTabSz="800100">
            <a:lnSpc>
              <a:spcPct val="90000"/>
            </a:lnSpc>
            <a:spcBef>
              <a:spcPct val="0"/>
            </a:spcBef>
            <a:spcAft>
              <a:spcPct val="35000"/>
            </a:spcAft>
            <a:buNone/>
          </a:pPr>
          <a:r>
            <a:rPr lang="en-GB" sz="1800" i="1" kern="1200" dirty="0">
              <a:latin typeface="Caslon Antique" panose="02027200000000000000" pitchFamily="18" charset="0"/>
              <a:ea typeface="+mn-ea"/>
              <a:cs typeface="+mn-cs"/>
            </a:rPr>
            <a:t>The war of the </a:t>
          </a:r>
          <a:r>
            <a:rPr lang="en-GB" sz="1800" i="1" kern="1200" dirty="0" err="1">
              <a:latin typeface="Caslon Antique" panose="02027200000000000000" pitchFamily="18" charset="0"/>
              <a:ea typeface="+mn-ea"/>
              <a:cs typeface="+mn-cs"/>
            </a:rPr>
            <a:t>Southen</a:t>
          </a:r>
          <a:r>
            <a:rPr lang="en-GB" sz="1800" i="1" kern="1200" dirty="0">
              <a:latin typeface="Caslon Antique" panose="02027200000000000000" pitchFamily="18" charset="0"/>
              <a:ea typeface="+mn-ea"/>
              <a:cs typeface="+mn-cs"/>
            </a:rPr>
            <a:t> Kingdom’s between </a:t>
          </a:r>
          <a:r>
            <a:rPr lang="en-GB" sz="1800" i="1" kern="1200" dirty="0" err="1">
              <a:latin typeface="Caslon Antique" panose="02027200000000000000" pitchFamily="18" charset="0"/>
              <a:ea typeface="+mn-ea"/>
              <a:cs typeface="+mn-cs"/>
            </a:rPr>
            <a:t>Southsungia</a:t>
          </a:r>
          <a:r>
            <a:rPr lang="en-GB" sz="1800" i="1" kern="1200" dirty="0">
              <a:latin typeface="Caslon Antique" panose="02027200000000000000" pitchFamily="18" charset="0"/>
              <a:ea typeface="+mn-ea"/>
              <a:cs typeface="+mn-cs"/>
            </a:rPr>
            <a:t> and </a:t>
          </a:r>
          <a:r>
            <a:rPr lang="en-GB" sz="1800" i="1" kern="1200" dirty="0" err="1">
              <a:latin typeface="Caslon Antique" panose="02027200000000000000" pitchFamily="18" charset="0"/>
              <a:ea typeface="+mn-ea"/>
              <a:cs typeface="+mn-cs"/>
            </a:rPr>
            <a:t>Latagore</a:t>
          </a:r>
          <a:r>
            <a:rPr lang="en-GB" sz="1800" i="1" kern="1200" dirty="0">
              <a:latin typeface="Caslon Antique" panose="02027200000000000000" pitchFamily="18" charset="0"/>
              <a:ea typeface="+mn-ea"/>
              <a:cs typeface="+mn-cs"/>
            </a:rPr>
            <a:t>  takes place .Resulting in </a:t>
          </a:r>
          <a:r>
            <a:rPr lang="en-GB" sz="1800" i="1" kern="1200" dirty="0" err="1">
              <a:latin typeface="Caslon Antique" panose="02027200000000000000" pitchFamily="18" charset="0"/>
              <a:ea typeface="+mn-ea"/>
              <a:cs typeface="+mn-cs"/>
            </a:rPr>
            <a:t>Latagore</a:t>
          </a:r>
          <a:r>
            <a:rPr lang="en-GB" sz="1800" i="1" kern="1200" dirty="0">
              <a:latin typeface="Caslon Antique" panose="02027200000000000000" pitchFamily="18" charset="0"/>
              <a:ea typeface="+mn-ea"/>
              <a:cs typeface="+mn-cs"/>
            </a:rPr>
            <a:t> embarking on the great migration to </a:t>
          </a:r>
          <a:r>
            <a:rPr lang="en-GB" sz="1800" i="1" kern="1200" dirty="0" err="1">
              <a:latin typeface="Caslon Antique" panose="02027200000000000000" pitchFamily="18" charset="0"/>
              <a:ea typeface="+mn-ea"/>
              <a:cs typeface="+mn-cs"/>
            </a:rPr>
            <a:t>Lassasia</a:t>
          </a:r>
          <a:r>
            <a:rPr lang="en-GB" sz="1600" i="1" kern="1200" dirty="0">
              <a:latin typeface="Caslon Antique" panose="02027200000000000000" pitchFamily="18" charset="0"/>
              <a:ea typeface="+mn-ea"/>
              <a:cs typeface="+mn-cs"/>
            </a:rPr>
            <a:t>.  </a:t>
          </a:r>
          <a:endParaRPr lang="en-gb" sz="1600" i="1" kern="1200" dirty="0">
            <a:latin typeface="Caslon Antique" panose="02027200000000000000" pitchFamily="18" charset="0"/>
            <a:ea typeface="+mn-ea"/>
            <a:cs typeface="+mn-cs"/>
          </a:endParaRPr>
        </a:p>
      </dsp:txBody>
      <dsp:txXfrm>
        <a:off x="6583734" y="3080947"/>
        <a:ext cx="3127708" cy="1362917"/>
      </dsp:txXfrm>
    </dsp:sp>
    <dsp:sp modelId="{59F1EF41-14EA-48EE-A559-118169DBDB24}">
      <dsp:nvSpPr>
        <dsp:cNvPr id="0" name=""/>
        <dsp:cNvSpPr/>
      </dsp:nvSpPr>
      <dsp:spPr>
        <a:xfrm>
          <a:off x="8178266" y="2266949"/>
          <a:ext cx="0" cy="317373"/>
        </a:xfrm>
        <a:prstGeom prst="line">
          <a:avLst/>
        </a:prstGeom>
        <a:noFill/>
        <a:ln w="19050" cap="flat" cmpd="sng" algn="ctr">
          <a:solidFill>
            <a:schemeClr val="tx1"/>
          </a:solidFill>
          <a:prstDash val="solid"/>
          <a:miter lim="800000"/>
        </a:ln>
        <a:effectLst/>
      </dsp:spPr>
      <dsp:style>
        <a:lnRef idx="1">
          <a:scrgbClr r="0" g="0" b="0"/>
        </a:lnRef>
        <a:fillRef idx="0">
          <a:scrgbClr r="0" g="0" b="0"/>
        </a:fillRef>
        <a:effectRef idx="0">
          <a:scrgbClr r="0" g="0" b="0"/>
        </a:effectRef>
        <a:fontRef idx="minor"/>
      </dsp:style>
    </dsp:sp>
    <dsp:sp modelId="{F2E81385-B138-4A59-9452-A3C9AC4F2012}">
      <dsp:nvSpPr>
        <dsp:cNvPr id="0" name=""/>
        <dsp:cNvSpPr/>
      </dsp:nvSpPr>
      <dsp:spPr>
        <a:xfrm rot="2700000">
          <a:off x="6579147" y="2231684"/>
          <a:ext cx="70530" cy="70530"/>
        </a:xfrm>
        <a:prstGeom prst="ellipse">
          <a:avLst/>
        </a:prstGeom>
        <a:gradFill flip="none" rotWithShape="1">
          <a:gsLst>
            <a:gs pos="0">
              <a:schemeClr val="tx1"/>
            </a:gs>
            <a:gs pos="23000">
              <a:schemeClr val="accent3">
                <a:lumMod val="89000"/>
              </a:schemeClr>
            </a:gs>
            <a:gs pos="69000">
              <a:schemeClr val="accent3">
                <a:lumMod val="75000"/>
              </a:schemeClr>
            </a:gs>
            <a:gs pos="97000">
              <a:schemeClr val="accent3">
                <a:lumMod val="70000"/>
              </a:schemeClr>
            </a:gs>
          </a:gsLst>
          <a:path path="circle">
            <a:fillToRect l="100000" t="100000"/>
          </a:path>
          <a:tileRect r="-100000" b="-100000"/>
        </a:gradFill>
        <a:ln w="12700">
          <a:solidFill>
            <a:schemeClr val="tx1"/>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8E0947F0-E28B-4B2E-B1D6-BFEED1AF012B}">
      <dsp:nvSpPr>
        <dsp:cNvPr id="0" name=""/>
        <dsp:cNvSpPr/>
      </dsp:nvSpPr>
      <dsp:spPr>
        <a:xfrm rot="2700000">
          <a:off x="8143001" y="2231684"/>
          <a:ext cx="70530" cy="70530"/>
        </a:xfrm>
        <a:prstGeom prst="ellipse">
          <a:avLst/>
        </a:prstGeom>
        <a:gradFill flip="none" rotWithShape="1">
          <a:gsLst>
            <a:gs pos="0">
              <a:schemeClr val="tx1"/>
            </a:gs>
            <a:gs pos="23000">
              <a:schemeClr val="accent3">
                <a:lumMod val="89000"/>
              </a:schemeClr>
            </a:gs>
            <a:gs pos="69000">
              <a:schemeClr val="accent3">
                <a:lumMod val="75000"/>
              </a:schemeClr>
            </a:gs>
            <a:gs pos="97000">
              <a:schemeClr val="accent3">
                <a:lumMod val="70000"/>
              </a:schemeClr>
            </a:gs>
          </a:gsLst>
          <a:path path="circle">
            <a:fillToRect l="100000" t="100000"/>
          </a:path>
          <a:tileRect r="-100000" b="-100000"/>
        </a:gradFill>
        <a:ln w="12700">
          <a:solidFill>
            <a:schemeClr val="tx1"/>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A7F04B95-81DC-4C70-990B-FEE82F4C63E7}">
      <dsp:nvSpPr>
        <dsp:cNvPr id="0" name=""/>
        <dsp:cNvSpPr/>
      </dsp:nvSpPr>
      <dsp:spPr>
        <a:xfrm>
          <a:off x="8578305" y="1405509"/>
          <a:ext cx="2327631" cy="544068"/>
        </a:xfrm>
        <a:prstGeom prst="rect">
          <a:avLst/>
        </a:prstGeom>
        <a:noFill/>
        <a:ln w="6350" cap="flat" cmpd="sng" algn="ctr">
          <a:no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101600" tIns="101600" rIns="101600" bIns="101600" numCol="1" spcCol="1270" rtlCol="0" anchor="ctr" anchorCtr="0">
          <a:noAutofit/>
        </a:bodyPr>
        <a:lstStyle/>
        <a:p>
          <a:pPr marL="0" lvl="0" indent="0" algn="ctr" defTabSz="889000">
            <a:lnSpc>
              <a:spcPct val="90000"/>
            </a:lnSpc>
            <a:spcBef>
              <a:spcPct val="0"/>
            </a:spcBef>
            <a:spcAft>
              <a:spcPct val="35000"/>
            </a:spcAft>
            <a:buNone/>
            <a:defRPr b="1"/>
          </a:pPr>
          <a:r>
            <a:rPr lang="en-GB" sz="2000" b="0" kern="1200" dirty="0">
              <a:latin typeface="Caslon Antique" panose="02027200000000000000" pitchFamily="18" charset="0"/>
              <a:ea typeface="+mn-ea"/>
              <a:cs typeface="+mn-cs"/>
            </a:rPr>
            <a:t>681 BS</a:t>
          </a:r>
          <a:endParaRPr lang="en-gb" sz="2000" b="0" kern="1200" dirty="0">
            <a:latin typeface="Caslon Antique" panose="02027200000000000000" pitchFamily="18" charset="0"/>
            <a:ea typeface="+mn-ea"/>
            <a:cs typeface="+mn-cs"/>
          </a:endParaRPr>
        </a:p>
      </dsp:txBody>
      <dsp:txXfrm>
        <a:off x="8578305" y="1405509"/>
        <a:ext cx="2327631" cy="544068"/>
      </dsp:txXfrm>
    </dsp:sp>
    <dsp:sp modelId="{725F2AEF-0925-4411-A89A-5976D96BC3B1}">
      <dsp:nvSpPr>
        <dsp:cNvPr id="0" name=""/>
        <dsp:cNvSpPr/>
      </dsp:nvSpPr>
      <dsp:spPr>
        <a:xfrm>
          <a:off x="8578305" y="765446"/>
          <a:ext cx="2327631" cy="548148"/>
        </a:xfrm>
        <a:prstGeom prst="rect">
          <a:avLst/>
        </a:prstGeom>
        <a:no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71450" tIns="171450" rIns="171450" bIns="171450" numCol="1" spcCol="1270" rtlCol="0" anchor="ctr" anchorCtr="0">
          <a:noAutofit/>
        </a:bodyPr>
        <a:lstStyle/>
        <a:p>
          <a:pPr marL="0" lvl="0" indent="0" algn="ctr" defTabSz="800100">
            <a:lnSpc>
              <a:spcPct val="90000"/>
            </a:lnSpc>
            <a:spcBef>
              <a:spcPct val="0"/>
            </a:spcBef>
            <a:spcAft>
              <a:spcPct val="35000"/>
            </a:spcAft>
            <a:buNone/>
          </a:pPr>
          <a:endParaRPr lang="en-gb" sz="1800" i="1" kern="1200" dirty="0">
            <a:latin typeface="Caslon Antique" panose="02027200000000000000" pitchFamily="18" charset="0"/>
            <a:ea typeface="+mn-ea"/>
            <a:cs typeface="+mn-cs"/>
          </a:endParaRPr>
        </a:p>
      </dsp:txBody>
      <dsp:txXfrm>
        <a:off x="8578305" y="765446"/>
        <a:ext cx="2327631" cy="548148"/>
      </dsp:txXfrm>
    </dsp:sp>
    <dsp:sp modelId="{3F1F843F-8CAA-4ECF-B5A2-211D6C43D3C6}">
      <dsp:nvSpPr>
        <dsp:cNvPr id="0" name=""/>
        <dsp:cNvSpPr/>
      </dsp:nvSpPr>
      <dsp:spPr>
        <a:xfrm>
          <a:off x="9742120" y="1949577"/>
          <a:ext cx="0" cy="317373"/>
        </a:xfrm>
        <a:prstGeom prst="line">
          <a:avLst/>
        </a:prstGeom>
        <a:noFill/>
        <a:ln w="19050" cap="flat" cmpd="sng" algn="ctr">
          <a:solidFill>
            <a:schemeClr val="tx1"/>
          </a:solidFill>
          <a:prstDash val="solid"/>
          <a:miter lim="800000"/>
        </a:ln>
        <a:effectLst/>
      </dsp:spPr>
      <dsp:style>
        <a:lnRef idx="1">
          <a:scrgbClr r="0" g="0" b="0"/>
        </a:lnRef>
        <a:fillRef idx="0">
          <a:scrgbClr r="0" g="0" b="0"/>
        </a:fillRef>
        <a:effectRef idx="0">
          <a:scrgbClr r="0" g="0" b="0"/>
        </a:effectRef>
        <a:fontRef idx="minor"/>
      </dsp:style>
    </dsp:sp>
    <dsp:sp modelId="{53B98CC0-1029-46A6-8053-0933F88F7705}">
      <dsp:nvSpPr>
        <dsp:cNvPr id="0" name=""/>
        <dsp:cNvSpPr/>
      </dsp:nvSpPr>
      <dsp:spPr>
        <a:xfrm rot="2700000">
          <a:off x="9706855" y="2231684"/>
          <a:ext cx="70530" cy="70530"/>
        </a:xfrm>
        <a:prstGeom prst="ellipse">
          <a:avLst/>
        </a:prstGeom>
        <a:gradFill flip="none" rotWithShape="1">
          <a:gsLst>
            <a:gs pos="0">
              <a:schemeClr val="tx1"/>
            </a:gs>
            <a:gs pos="23000">
              <a:schemeClr val="accent3">
                <a:lumMod val="89000"/>
              </a:schemeClr>
            </a:gs>
            <a:gs pos="69000">
              <a:schemeClr val="accent3">
                <a:lumMod val="75000"/>
              </a:schemeClr>
            </a:gs>
            <a:gs pos="97000">
              <a:schemeClr val="accent3">
                <a:lumMod val="70000"/>
              </a:schemeClr>
            </a:gs>
          </a:gsLst>
          <a:path path="circle">
            <a:fillToRect l="100000" t="100000"/>
          </a:path>
          <a:tileRect r="-100000" b="-100000"/>
        </a:gradFill>
        <a:ln w="12700" cmpd="sng">
          <a:solidFill>
            <a:schemeClr val="tx1"/>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68B371-2815-4661-9209-F8A29814ADCC}">
      <dsp:nvSpPr>
        <dsp:cNvPr id="0" name=""/>
        <dsp:cNvSpPr/>
      </dsp:nvSpPr>
      <dsp:spPr>
        <a:xfrm>
          <a:off x="0" y="2266950"/>
          <a:ext cx="11066462" cy="0"/>
        </a:xfrm>
        <a:prstGeom prst="line">
          <a:avLst/>
        </a:prstGeom>
        <a:solidFill>
          <a:schemeClr val="lt1">
            <a:alpha val="90000"/>
            <a:hueOff val="0"/>
            <a:satOff val="0"/>
            <a:lumOff val="0"/>
            <a:alphaOff val="0"/>
          </a:schemeClr>
        </a:solidFill>
        <a:ln w="19050" cap="flat" cmpd="sng" algn="ctr">
          <a:solidFill>
            <a:schemeClr val="tx1"/>
          </a:solidFill>
          <a:prstDash val="solid"/>
          <a:miter lim="800000"/>
        </a:ln>
        <a:effectLst/>
      </dsp:spPr>
      <dsp:style>
        <a:lnRef idx="1">
          <a:scrgbClr r="0" g="0" b="0"/>
        </a:lnRef>
        <a:fillRef idx="1">
          <a:scrgbClr r="0" g="0" b="0"/>
        </a:fillRef>
        <a:effectRef idx="0">
          <a:scrgbClr r="0" g="0" b="0"/>
        </a:effectRef>
        <a:fontRef idx="minor"/>
      </dsp:style>
    </dsp:sp>
    <dsp:sp modelId="{64E37A6A-8F95-4F28-92FC-1FE8089D7DAF}">
      <dsp:nvSpPr>
        <dsp:cNvPr id="0" name=""/>
        <dsp:cNvSpPr/>
      </dsp:nvSpPr>
      <dsp:spPr>
        <a:xfrm>
          <a:off x="158900" y="1405509"/>
          <a:ext cx="2137426" cy="544068"/>
        </a:xfrm>
        <a:prstGeom prst="rect">
          <a:avLst/>
        </a:prstGeom>
        <a:noFill/>
        <a:ln w="6350" cap="flat" cmpd="sng" algn="ctr">
          <a:no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101600" tIns="101600" rIns="101600" bIns="101600" numCol="1" spcCol="1270" rtlCol="0" anchor="ctr" anchorCtr="0">
          <a:noAutofit/>
        </a:bodyPr>
        <a:lstStyle/>
        <a:p>
          <a:pPr marL="0" lvl="0" indent="0" algn="ctr" defTabSz="889000">
            <a:lnSpc>
              <a:spcPct val="90000"/>
            </a:lnSpc>
            <a:spcBef>
              <a:spcPct val="0"/>
            </a:spcBef>
            <a:spcAft>
              <a:spcPct val="35000"/>
            </a:spcAft>
            <a:buNone/>
            <a:defRPr b="1"/>
          </a:pPr>
          <a:r>
            <a:rPr lang="en-GB" sz="2000" b="0" u="none" kern="1200" dirty="0">
              <a:latin typeface="Caslon Antique" panose="02027200000000000000" pitchFamily="18" charset="0"/>
              <a:ea typeface="+mn-ea"/>
              <a:cs typeface="+mn-cs"/>
            </a:rPr>
            <a:t>Before 0 AS</a:t>
          </a:r>
          <a:endParaRPr lang="en-gb" sz="2000" b="0" u="none" kern="1200" dirty="0">
            <a:latin typeface="Caslon Antique" panose="02027200000000000000" pitchFamily="18" charset="0"/>
            <a:ea typeface="+mn-ea"/>
            <a:cs typeface="+mn-cs"/>
          </a:endParaRPr>
        </a:p>
      </dsp:txBody>
      <dsp:txXfrm>
        <a:off x="158900" y="1405509"/>
        <a:ext cx="2137426" cy="544068"/>
      </dsp:txXfrm>
    </dsp:sp>
    <dsp:sp modelId="{255B3FC7-BD87-4810-87ED-7952D0F23157}">
      <dsp:nvSpPr>
        <dsp:cNvPr id="0" name=""/>
        <dsp:cNvSpPr/>
      </dsp:nvSpPr>
      <dsp:spPr>
        <a:xfrm>
          <a:off x="0" y="69094"/>
          <a:ext cx="2447716" cy="1405509"/>
        </a:xfrm>
        <a:prstGeom prst="rect">
          <a:avLst/>
        </a:prstGeom>
        <a:no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71450" tIns="171450" rIns="171450" bIns="171450" numCol="1" spcCol="1270" rtlCol="0" anchor="ctr" anchorCtr="0">
          <a:noAutofit/>
        </a:bodyPr>
        <a:lstStyle/>
        <a:p>
          <a:pPr marL="0" lvl="0" indent="0" algn="ctr" defTabSz="800100">
            <a:lnSpc>
              <a:spcPct val="90000"/>
            </a:lnSpc>
            <a:spcBef>
              <a:spcPct val="0"/>
            </a:spcBef>
            <a:spcAft>
              <a:spcPct val="35000"/>
            </a:spcAft>
            <a:buNone/>
          </a:pPr>
          <a:r>
            <a:rPr lang="en-gb" sz="1800" i="1" kern="1200" dirty="0">
              <a:latin typeface="Caslon Antique" panose="02027200000000000000" pitchFamily="18" charset="0"/>
              <a:ea typeface="+mn-ea"/>
              <a:cs typeface="+mn-cs"/>
            </a:rPr>
            <a:t>He who is Balance vanishes. With no one to maintain the balance </a:t>
          </a:r>
          <a:r>
            <a:rPr lang="en-gb" sz="1800" i="1" kern="1200" dirty="0" err="1">
              <a:latin typeface="Caslon Antique" panose="02027200000000000000" pitchFamily="18" charset="0"/>
              <a:ea typeface="+mn-ea"/>
              <a:cs typeface="+mn-cs"/>
            </a:rPr>
            <a:t>Narn</a:t>
          </a:r>
          <a:r>
            <a:rPr lang="en-gb" sz="1800" i="1" kern="1200" dirty="0">
              <a:latin typeface="Caslon Antique" panose="02027200000000000000" pitchFamily="18" charset="0"/>
              <a:ea typeface="+mn-ea"/>
              <a:cs typeface="+mn-cs"/>
            </a:rPr>
            <a:t> splits to form Light </a:t>
          </a:r>
          <a:r>
            <a:rPr lang="en-gb" sz="1800" i="1" kern="1200" dirty="0" err="1">
              <a:latin typeface="Caslon Antique" panose="02027200000000000000" pitchFamily="18" charset="0"/>
              <a:ea typeface="+mn-ea"/>
              <a:cs typeface="+mn-cs"/>
            </a:rPr>
            <a:t>Narn</a:t>
          </a:r>
          <a:r>
            <a:rPr lang="en-gb" sz="1800" i="1" kern="1200" dirty="0">
              <a:latin typeface="Caslon Antique" panose="02027200000000000000" pitchFamily="18" charset="0"/>
              <a:ea typeface="+mn-ea"/>
              <a:cs typeface="+mn-cs"/>
            </a:rPr>
            <a:t>, and Dark </a:t>
          </a:r>
          <a:r>
            <a:rPr lang="en-gb" sz="1800" i="1" kern="1200" dirty="0" err="1">
              <a:latin typeface="Caslon Antique" panose="02027200000000000000" pitchFamily="18" charset="0"/>
              <a:ea typeface="+mn-ea"/>
              <a:cs typeface="+mn-cs"/>
            </a:rPr>
            <a:t>Narn</a:t>
          </a:r>
          <a:r>
            <a:rPr lang="en-gb" sz="1800" i="1" kern="1200" dirty="0">
              <a:latin typeface="Caslon Antique" panose="02027200000000000000" pitchFamily="18" charset="0"/>
              <a:ea typeface="+mn-ea"/>
              <a:cs typeface="+mn-cs"/>
            </a:rPr>
            <a:t>.</a:t>
          </a:r>
        </a:p>
      </dsp:txBody>
      <dsp:txXfrm>
        <a:off x="0" y="69094"/>
        <a:ext cx="2447716" cy="1405509"/>
      </dsp:txXfrm>
    </dsp:sp>
    <dsp:sp modelId="{DF478A7F-4668-4E0A-86F7-C1205CF5AA73}">
      <dsp:nvSpPr>
        <dsp:cNvPr id="0" name=""/>
        <dsp:cNvSpPr/>
      </dsp:nvSpPr>
      <dsp:spPr>
        <a:xfrm>
          <a:off x="1227613" y="1949577"/>
          <a:ext cx="0" cy="317373"/>
        </a:xfrm>
        <a:prstGeom prst="line">
          <a:avLst/>
        </a:prstGeom>
        <a:noFill/>
        <a:ln w="19050" cap="flat" cmpd="sng" algn="ctr">
          <a:solidFill>
            <a:schemeClr val="tx1"/>
          </a:solidFill>
          <a:prstDash val="solid"/>
          <a:miter lim="800000"/>
        </a:ln>
        <a:effectLst/>
      </dsp:spPr>
      <dsp:style>
        <a:lnRef idx="1">
          <a:scrgbClr r="0" g="0" b="0"/>
        </a:lnRef>
        <a:fillRef idx="0">
          <a:scrgbClr r="0" g="0" b="0"/>
        </a:fillRef>
        <a:effectRef idx="0">
          <a:scrgbClr r="0" g="0" b="0"/>
        </a:effectRef>
        <a:fontRef idx="minor"/>
      </dsp:style>
    </dsp:sp>
    <dsp:sp modelId="{5C68C37A-C349-49AE-97A1-63D110D2C7D1}">
      <dsp:nvSpPr>
        <dsp:cNvPr id="0" name=""/>
        <dsp:cNvSpPr/>
      </dsp:nvSpPr>
      <dsp:spPr>
        <a:xfrm>
          <a:off x="1382758" y="2584323"/>
          <a:ext cx="2137426" cy="544068"/>
        </a:xfrm>
        <a:prstGeom prst="rect">
          <a:avLst/>
        </a:prstGeom>
        <a:noFill/>
        <a:ln w="6350" cap="flat" cmpd="sng" algn="ctr">
          <a:no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rtlCol="0" anchor="ctr" anchorCtr="0">
          <a:noAutofit/>
        </a:bodyPr>
        <a:lstStyle/>
        <a:p>
          <a:pPr marL="0" lvl="0" indent="0" algn="ctr" defTabSz="800100">
            <a:lnSpc>
              <a:spcPct val="90000"/>
            </a:lnSpc>
            <a:spcBef>
              <a:spcPct val="0"/>
            </a:spcBef>
            <a:spcAft>
              <a:spcPct val="35000"/>
            </a:spcAft>
            <a:buNone/>
            <a:defRPr b="1"/>
          </a:pPr>
          <a:endParaRPr lang="en-GB" sz="1800" b="0" kern="1200" dirty="0">
            <a:latin typeface="Caslon Antique" panose="02027200000000000000" pitchFamily="18" charset="0"/>
            <a:ea typeface="+mn-ea"/>
            <a:cs typeface="+mn-cs"/>
          </a:endParaRPr>
        </a:p>
        <a:p>
          <a:pPr marL="0" lvl="0" indent="0" algn="ctr" defTabSz="800100">
            <a:lnSpc>
              <a:spcPct val="90000"/>
            </a:lnSpc>
            <a:spcBef>
              <a:spcPct val="0"/>
            </a:spcBef>
            <a:spcAft>
              <a:spcPct val="35000"/>
            </a:spcAft>
            <a:buNone/>
            <a:defRPr b="1"/>
          </a:pPr>
          <a:r>
            <a:rPr lang="en-GB" sz="2000" b="0" kern="1200" dirty="0">
              <a:latin typeface="Caslon Antique" panose="02027200000000000000" pitchFamily="18" charset="0"/>
              <a:ea typeface="+mn-ea"/>
              <a:cs typeface="+mn-cs"/>
            </a:rPr>
            <a:t>Around 100 AS</a:t>
          </a:r>
        </a:p>
        <a:p>
          <a:pPr marL="0" lvl="0" indent="0" algn="ctr" defTabSz="800100">
            <a:lnSpc>
              <a:spcPct val="90000"/>
            </a:lnSpc>
            <a:spcBef>
              <a:spcPct val="0"/>
            </a:spcBef>
            <a:spcAft>
              <a:spcPct val="35000"/>
            </a:spcAft>
            <a:buNone/>
            <a:defRPr b="1"/>
          </a:pPr>
          <a:endParaRPr lang="en-gb" sz="1800" b="0" kern="1200" dirty="0">
            <a:latin typeface="Caslon Antique" panose="02027200000000000000" pitchFamily="18" charset="0"/>
            <a:ea typeface="+mn-ea"/>
            <a:cs typeface="+mn-cs"/>
          </a:endParaRPr>
        </a:p>
      </dsp:txBody>
      <dsp:txXfrm>
        <a:off x="1382758" y="2584323"/>
        <a:ext cx="2137426" cy="544068"/>
      </dsp:txXfrm>
    </dsp:sp>
    <dsp:sp modelId="{A01D9671-7007-4F3F-98D6-A9730C5B45E4}">
      <dsp:nvSpPr>
        <dsp:cNvPr id="0" name=""/>
        <dsp:cNvSpPr/>
      </dsp:nvSpPr>
      <dsp:spPr>
        <a:xfrm>
          <a:off x="1374401" y="2880515"/>
          <a:ext cx="2137426" cy="1405509"/>
        </a:xfrm>
        <a:prstGeom prst="rect">
          <a:avLst/>
        </a:prstGeom>
        <a:no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71450" tIns="171450" rIns="171450" bIns="171450" numCol="1" spcCol="1270" rtlCol="0" anchor="ctr" anchorCtr="0">
          <a:noAutofit/>
        </a:bodyPr>
        <a:lstStyle/>
        <a:p>
          <a:pPr marL="0" lvl="0" indent="0" algn="ctr" defTabSz="800100">
            <a:lnSpc>
              <a:spcPct val="90000"/>
            </a:lnSpc>
            <a:spcBef>
              <a:spcPct val="0"/>
            </a:spcBef>
            <a:spcAft>
              <a:spcPct val="35000"/>
            </a:spcAft>
            <a:buNone/>
          </a:pPr>
          <a:r>
            <a:rPr lang="en-gb" sz="1800" i="1" kern="1200" dirty="0">
              <a:latin typeface="Caslon Antique" panose="02027200000000000000" pitchFamily="18" charset="0"/>
              <a:ea typeface="+mn-ea"/>
              <a:cs typeface="+mn-cs"/>
            </a:rPr>
            <a:t>The first temporary Rifts are di</a:t>
          </a:r>
          <a:r>
            <a:rPr lang="en-GB" sz="1800" i="1" kern="1200" dirty="0">
              <a:latin typeface="Caslon Antique" panose="02027200000000000000" pitchFamily="18" charset="0"/>
              <a:ea typeface="+mn-ea"/>
              <a:cs typeface="+mn-cs"/>
            </a:rPr>
            <a:t>s</a:t>
          </a:r>
          <a:r>
            <a:rPr lang="en-gb" sz="1800" i="1" kern="1200" dirty="0">
              <a:latin typeface="Caslon Antique" panose="02027200000000000000" pitchFamily="18" charset="0"/>
              <a:ea typeface="+mn-ea"/>
              <a:cs typeface="+mn-cs"/>
            </a:rPr>
            <a:t>covered it is unk</a:t>
          </a:r>
          <a:r>
            <a:rPr lang="en-GB" sz="1800" i="1" kern="1200" dirty="0">
              <a:latin typeface="Caslon Antique" panose="02027200000000000000" pitchFamily="18" charset="0"/>
              <a:ea typeface="+mn-ea"/>
              <a:cs typeface="+mn-cs"/>
            </a:rPr>
            <a:t>n</a:t>
          </a:r>
          <a:r>
            <a:rPr lang="en-gb" sz="1800" i="1" kern="1200" dirty="0">
              <a:latin typeface="Caslon Antique" panose="02027200000000000000" pitchFamily="18" charset="0"/>
              <a:ea typeface="+mn-ea"/>
              <a:cs typeface="+mn-cs"/>
            </a:rPr>
            <a:t>own how long they have been forming before this.</a:t>
          </a:r>
        </a:p>
      </dsp:txBody>
      <dsp:txXfrm>
        <a:off x="1374401" y="2880515"/>
        <a:ext cx="2137426" cy="1405509"/>
      </dsp:txXfrm>
    </dsp:sp>
    <dsp:sp modelId="{D4347EDB-4883-4C4B-A672-6266C9702B5A}">
      <dsp:nvSpPr>
        <dsp:cNvPr id="0" name=""/>
        <dsp:cNvSpPr/>
      </dsp:nvSpPr>
      <dsp:spPr>
        <a:xfrm>
          <a:off x="2451471" y="2266949"/>
          <a:ext cx="0" cy="317373"/>
        </a:xfrm>
        <a:prstGeom prst="line">
          <a:avLst/>
        </a:prstGeom>
        <a:noFill/>
        <a:ln w="19050" cap="flat" cmpd="sng" algn="ctr">
          <a:solidFill>
            <a:schemeClr val="tx1"/>
          </a:solidFill>
          <a:prstDash val="solid"/>
          <a:miter lim="800000"/>
        </a:ln>
        <a:effectLst/>
      </dsp:spPr>
      <dsp:style>
        <a:lnRef idx="1">
          <a:scrgbClr r="0" g="0" b="0"/>
        </a:lnRef>
        <a:fillRef idx="0">
          <a:scrgbClr r="0" g="0" b="0"/>
        </a:fillRef>
        <a:effectRef idx="0">
          <a:scrgbClr r="0" g="0" b="0"/>
        </a:effectRef>
        <a:fontRef idx="minor"/>
      </dsp:style>
    </dsp:sp>
    <dsp:sp modelId="{6D7F9BE3-3008-4E5E-96F3-C71D72649902}">
      <dsp:nvSpPr>
        <dsp:cNvPr id="0" name=""/>
        <dsp:cNvSpPr/>
      </dsp:nvSpPr>
      <dsp:spPr>
        <a:xfrm rot="2700000">
          <a:off x="1192347" y="2231684"/>
          <a:ext cx="70530" cy="70530"/>
        </a:xfrm>
        <a:prstGeom prst="ellipse">
          <a:avLst/>
        </a:prstGeom>
        <a:gradFill flip="none" rotWithShape="1">
          <a:gsLst>
            <a:gs pos="0">
              <a:schemeClr val="tx1"/>
            </a:gs>
            <a:gs pos="23000">
              <a:schemeClr val="accent3">
                <a:lumMod val="89000"/>
              </a:schemeClr>
            </a:gs>
            <a:gs pos="69000">
              <a:schemeClr val="accent3">
                <a:lumMod val="75000"/>
              </a:schemeClr>
            </a:gs>
            <a:gs pos="97000">
              <a:schemeClr val="accent3">
                <a:lumMod val="70000"/>
              </a:schemeClr>
            </a:gs>
          </a:gsLst>
          <a:path path="circle">
            <a:fillToRect l="100000" t="100000"/>
          </a:path>
          <a:tileRect r="-100000" b="-100000"/>
        </a:gradFill>
        <a:ln w="12700">
          <a:solidFill>
            <a:schemeClr val="tx1"/>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D10813CD-B7B7-4CC7-9B2D-B5AE3D30A4DA}">
      <dsp:nvSpPr>
        <dsp:cNvPr id="0" name=""/>
        <dsp:cNvSpPr/>
      </dsp:nvSpPr>
      <dsp:spPr>
        <a:xfrm rot="2700000">
          <a:off x="2416206" y="2231684"/>
          <a:ext cx="70530" cy="70530"/>
        </a:xfrm>
        <a:prstGeom prst="ellipse">
          <a:avLst/>
        </a:prstGeom>
        <a:gradFill rotWithShape="0">
          <a:gsLst>
            <a:gs pos="0">
              <a:schemeClr val="tx1"/>
            </a:gs>
            <a:gs pos="23000">
              <a:schemeClr val="accent3">
                <a:lumMod val="89000"/>
              </a:schemeClr>
            </a:gs>
            <a:gs pos="69000">
              <a:schemeClr val="accent3">
                <a:lumMod val="75000"/>
              </a:schemeClr>
            </a:gs>
            <a:gs pos="97000">
              <a:schemeClr val="accent3">
                <a:lumMod val="70000"/>
              </a:schemeClr>
            </a:gs>
          </a:gsLst>
          <a:path path="circle">
            <a:fillToRect l="100000" t="100000"/>
          </a:path>
        </a:gradFill>
        <a:ln w="12700">
          <a:solidFill>
            <a:schemeClr val="tx1"/>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C5503B6E-C1DB-44F5-ABB8-38EF445ED1E8}">
      <dsp:nvSpPr>
        <dsp:cNvPr id="0" name=""/>
        <dsp:cNvSpPr/>
      </dsp:nvSpPr>
      <dsp:spPr>
        <a:xfrm>
          <a:off x="2622230" y="1405509"/>
          <a:ext cx="2137426" cy="544068"/>
        </a:xfrm>
        <a:prstGeom prst="rect">
          <a:avLst/>
        </a:prstGeom>
        <a:noFill/>
        <a:ln w="6350" cap="flat" cmpd="sng" algn="ctr">
          <a:no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101600" tIns="101600" rIns="101600" bIns="101600" numCol="1" spcCol="1270" rtlCol="0" anchor="ctr" anchorCtr="0">
          <a:noAutofit/>
        </a:bodyPr>
        <a:lstStyle/>
        <a:p>
          <a:pPr marL="0" lvl="0" indent="0" algn="ctr" defTabSz="889000">
            <a:lnSpc>
              <a:spcPct val="90000"/>
            </a:lnSpc>
            <a:spcBef>
              <a:spcPct val="0"/>
            </a:spcBef>
            <a:spcAft>
              <a:spcPct val="35000"/>
            </a:spcAft>
            <a:buNone/>
            <a:defRPr b="1"/>
          </a:pPr>
          <a:r>
            <a:rPr lang="en-GB" sz="2000" b="0" kern="1200" dirty="0">
              <a:latin typeface="Caslon Antique" panose="02027200000000000000" pitchFamily="18" charset="0"/>
              <a:ea typeface="+mn-ea"/>
              <a:cs typeface="+mn-cs"/>
            </a:rPr>
            <a:t>174 AS</a:t>
          </a:r>
          <a:endParaRPr lang="en-gb" sz="2000" b="0" kern="1200" dirty="0">
            <a:latin typeface="Caslon Antique" panose="02027200000000000000" pitchFamily="18" charset="0"/>
            <a:ea typeface="+mn-ea"/>
            <a:cs typeface="+mn-cs"/>
          </a:endParaRPr>
        </a:p>
      </dsp:txBody>
      <dsp:txXfrm>
        <a:off x="2622230" y="1405509"/>
        <a:ext cx="2137426" cy="544068"/>
      </dsp:txXfrm>
    </dsp:sp>
    <dsp:sp modelId="{04897CD2-CF6F-4A55-8E79-1E7393B07B06}">
      <dsp:nvSpPr>
        <dsp:cNvPr id="0" name=""/>
        <dsp:cNvSpPr/>
      </dsp:nvSpPr>
      <dsp:spPr>
        <a:xfrm>
          <a:off x="2435718" y="105707"/>
          <a:ext cx="2478944" cy="1362917"/>
        </a:xfrm>
        <a:prstGeom prst="rect">
          <a:avLst/>
        </a:prstGeom>
        <a:no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71450" tIns="171450" rIns="171450" bIns="171450" numCol="1" spcCol="1270" rtlCol="0" anchor="ctr" anchorCtr="0">
          <a:noAutofit/>
        </a:bodyPr>
        <a:lstStyle/>
        <a:p>
          <a:pPr marL="0" lvl="0" indent="0" algn="ctr" defTabSz="800100">
            <a:lnSpc>
              <a:spcPct val="90000"/>
            </a:lnSpc>
            <a:spcBef>
              <a:spcPct val="0"/>
            </a:spcBef>
            <a:spcAft>
              <a:spcPct val="35000"/>
            </a:spcAft>
            <a:buNone/>
          </a:pPr>
          <a:r>
            <a:rPr lang="en-GB" sz="1800" i="1" kern="1200" dirty="0">
              <a:latin typeface="Caslon Antique" panose="02027200000000000000" pitchFamily="18" charset="0"/>
              <a:ea typeface="+mn-ea"/>
              <a:cs typeface="+mn-cs"/>
            </a:rPr>
            <a:t>On Dark </a:t>
          </a:r>
          <a:r>
            <a:rPr lang="en-GB" sz="1800" i="1" kern="1200" dirty="0" err="1">
              <a:latin typeface="Caslon Antique" panose="02027200000000000000" pitchFamily="18" charset="0"/>
              <a:ea typeface="+mn-ea"/>
              <a:cs typeface="+mn-cs"/>
            </a:rPr>
            <a:t>Narn</a:t>
          </a:r>
          <a:r>
            <a:rPr lang="en-GB" sz="1800" i="1" kern="1200" dirty="0">
              <a:latin typeface="Caslon Antique" panose="02027200000000000000" pitchFamily="18" charset="0"/>
              <a:ea typeface="+mn-ea"/>
              <a:cs typeface="+mn-cs"/>
            </a:rPr>
            <a:t> </a:t>
          </a:r>
          <a:r>
            <a:rPr lang="en-GB" sz="1800" i="1" kern="1200" dirty="0" err="1">
              <a:latin typeface="Caslon Antique" panose="02027200000000000000" pitchFamily="18" charset="0"/>
              <a:ea typeface="+mn-ea"/>
              <a:cs typeface="+mn-cs"/>
            </a:rPr>
            <a:t>Elnoch</a:t>
          </a:r>
          <a:r>
            <a:rPr lang="en-GB" sz="1800" i="1" kern="1200" dirty="0">
              <a:latin typeface="Caslon Antique" panose="02027200000000000000" pitchFamily="18" charset="0"/>
              <a:ea typeface="+mn-ea"/>
              <a:cs typeface="+mn-cs"/>
            </a:rPr>
            <a:t> and </a:t>
          </a:r>
          <a:r>
            <a:rPr lang="en-GB" sz="1800" i="1" kern="1200" dirty="0" err="1">
              <a:latin typeface="Caslon Antique" panose="02027200000000000000" pitchFamily="18" charset="0"/>
              <a:ea typeface="+mn-ea"/>
              <a:cs typeface="+mn-cs"/>
            </a:rPr>
            <a:t>Kaijaing</a:t>
          </a:r>
          <a:r>
            <a:rPr lang="en-GB" sz="1800" i="1" kern="1200" dirty="0">
              <a:latin typeface="Caslon Antique" panose="02027200000000000000" pitchFamily="18" charset="0"/>
              <a:ea typeface="+mn-ea"/>
              <a:cs typeface="+mn-cs"/>
            </a:rPr>
            <a:t> declare war on </a:t>
          </a:r>
          <a:r>
            <a:rPr lang="en-GB" sz="1800" i="1" kern="1200" dirty="0" err="1">
              <a:latin typeface="Caslon Antique" panose="02027200000000000000" pitchFamily="18" charset="0"/>
              <a:ea typeface="+mn-ea"/>
              <a:cs typeface="+mn-cs"/>
            </a:rPr>
            <a:t>Southsungia</a:t>
          </a:r>
          <a:r>
            <a:rPr lang="en-GB" sz="1800" i="1" kern="1200" dirty="0">
              <a:latin typeface="Caslon Antique" panose="02027200000000000000" pitchFamily="18" charset="0"/>
              <a:ea typeface="+mn-ea"/>
              <a:cs typeface="+mn-cs"/>
            </a:rPr>
            <a:t>.</a:t>
          </a:r>
        </a:p>
        <a:p>
          <a:pPr marL="0" lvl="0" indent="0" algn="ctr" defTabSz="800100">
            <a:lnSpc>
              <a:spcPct val="90000"/>
            </a:lnSpc>
            <a:spcBef>
              <a:spcPct val="0"/>
            </a:spcBef>
            <a:spcAft>
              <a:spcPct val="35000"/>
            </a:spcAft>
            <a:buNone/>
          </a:pPr>
          <a:r>
            <a:rPr lang="en-GB" sz="1800" i="1" kern="1200" dirty="0">
              <a:latin typeface="Caslon Antique" panose="02027200000000000000" pitchFamily="18" charset="0"/>
              <a:ea typeface="+mn-ea"/>
              <a:cs typeface="+mn-cs"/>
            </a:rPr>
            <a:t>This war becomes known as Sung River War.</a:t>
          </a:r>
          <a:endParaRPr lang="en-gb" sz="1800" i="1" kern="1200" dirty="0">
            <a:latin typeface="Caslon Antique" panose="02027200000000000000" pitchFamily="18" charset="0"/>
            <a:ea typeface="+mn-ea"/>
            <a:cs typeface="+mn-cs"/>
          </a:endParaRPr>
        </a:p>
      </dsp:txBody>
      <dsp:txXfrm>
        <a:off x="2435718" y="105707"/>
        <a:ext cx="2478944" cy="1362917"/>
      </dsp:txXfrm>
    </dsp:sp>
    <dsp:sp modelId="{73ACB8E4-FFC1-49E5-BB46-1EBD63F3BF67}">
      <dsp:nvSpPr>
        <dsp:cNvPr id="0" name=""/>
        <dsp:cNvSpPr/>
      </dsp:nvSpPr>
      <dsp:spPr>
        <a:xfrm>
          <a:off x="3690944" y="1949577"/>
          <a:ext cx="0" cy="317373"/>
        </a:xfrm>
        <a:prstGeom prst="line">
          <a:avLst/>
        </a:prstGeom>
        <a:noFill/>
        <a:ln w="19050" cap="flat" cmpd="sng" algn="ctr">
          <a:solidFill>
            <a:schemeClr val="tx1"/>
          </a:solidFill>
          <a:prstDash val="solid"/>
          <a:miter lim="800000"/>
        </a:ln>
        <a:effectLst/>
      </dsp:spPr>
      <dsp:style>
        <a:lnRef idx="1">
          <a:scrgbClr r="0" g="0" b="0"/>
        </a:lnRef>
        <a:fillRef idx="0">
          <a:scrgbClr r="0" g="0" b="0"/>
        </a:fillRef>
        <a:effectRef idx="0">
          <a:scrgbClr r="0" g="0" b="0"/>
        </a:effectRef>
        <a:fontRef idx="minor"/>
      </dsp:style>
    </dsp:sp>
    <dsp:sp modelId="{CBCB6B30-5D46-4B19-B9DE-C0B7FB057712}">
      <dsp:nvSpPr>
        <dsp:cNvPr id="0" name=""/>
        <dsp:cNvSpPr/>
      </dsp:nvSpPr>
      <dsp:spPr>
        <a:xfrm>
          <a:off x="3913050" y="2584323"/>
          <a:ext cx="2137426" cy="544068"/>
        </a:xfrm>
        <a:prstGeom prst="rect">
          <a:avLst/>
        </a:prstGeom>
        <a:noFill/>
        <a:ln w="6350" cap="flat" cmpd="sng" algn="ctr">
          <a:no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101600" tIns="101600" rIns="101600" bIns="101600" numCol="1" spcCol="1270" rtlCol="0" anchor="ctr" anchorCtr="0">
          <a:noAutofit/>
        </a:bodyPr>
        <a:lstStyle/>
        <a:p>
          <a:pPr marL="0" lvl="0" indent="0" algn="ctr" defTabSz="889000">
            <a:lnSpc>
              <a:spcPct val="90000"/>
            </a:lnSpc>
            <a:spcBef>
              <a:spcPct val="0"/>
            </a:spcBef>
            <a:spcAft>
              <a:spcPct val="35000"/>
            </a:spcAft>
            <a:buNone/>
            <a:defRPr b="1"/>
          </a:pPr>
          <a:endParaRPr lang="en-GB" sz="2000" b="0" kern="1200" dirty="0">
            <a:latin typeface="Caslon Antique" panose="02027200000000000000" pitchFamily="18" charset="0"/>
            <a:ea typeface="+mn-ea"/>
            <a:cs typeface="+mn-cs"/>
          </a:endParaRPr>
        </a:p>
        <a:p>
          <a:pPr marL="0" lvl="0" indent="0" algn="ctr" defTabSz="889000">
            <a:lnSpc>
              <a:spcPct val="90000"/>
            </a:lnSpc>
            <a:spcBef>
              <a:spcPct val="0"/>
            </a:spcBef>
            <a:spcAft>
              <a:spcPct val="35000"/>
            </a:spcAft>
            <a:buNone/>
            <a:defRPr b="1"/>
          </a:pPr>
          <a:r>
            <a:rPr lang="en-GB" sz="2000" b="0" kern="1200" dirty="0">
              <a:latin typeface="Caslon Antique" panose="02027200000000000000" pitchFamily="18" charset="0"/>
              <a:ea typeface="+mn-ea"/>
              <a:cs typeface="+mn-cs"/>
            </a:rPr>
            <a:t>228 AS</a:t>
          </a:r>
        </a:p>
        <a:p>
          <a:pPr marL="0" lvl="0" indent="0" algn="ctr" defTabSz="889000">
            <a:lnSpc>
              <a:spcPct val="90000"/>
            </a:lnSpc>
            <a:spcBef>
              <a:spcPct val="0"/>
            </a:spcBef>
            <a:spcAft>
              <a:spcPct val="35000"/>
            </a:spcAft>
            <a:buNone/>
            <a:defRPr b="1"/>
          </a:pPr>
          <a:endParaRPr lang="en-gb" sz="2000" b="0" kern="1200" dirty="0">
            <a:latin typeface="Caslon Antique" panose="02027200000000000000" pitchFamily="18" charset="0"/>
            <a:ea typeface="+mn-ea"/>
            <a:cs typeface="+mn-cs"/>
          </a:endParaRPr>
        </a:p>
      </dsp:txBody>
      <dsp:txXfrm>
        <a:off x="3913050" y="2584323"/>
        <a:ext cx="2137426" cy="544068"/>
      </dsp:txXfrm>
    </dsp:sp>
    <dsp:sp modelId="{95B1E40E-26D9-44C8-A99F-14EA44505DF3}">
      <dsp:nvSpPr>
        <dsp:cNvPr id="0" name=""/>
        <dsp:cNvSpPr/>
      </dsp:nvSpPr>
      <dsp:spPr>
        <a:xfrm>
          <a:off x="3707206" y="3041818"/>
          <a:ext cx="2531589" cy="1362917"/>
        </a:xfrm>
        <a:prstGeom prst="rect">
          <a:avLst/>
        </a:prstGeom>
        <a:no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71450" tIns="171450" rIns="171450" bIns="171450" numCol="1" spcCol="1270" rtlCol="0" anchor="ctr" anchorCtr="0">
          <a:noAutofit/>
        </a:bodyPr>
        <a:lstStyle/>
        <a:p>
          <a:pPr marL="0" lvl="0" indent="0" algn="ctr" defTabSz="800100">
            <a:lnSpc>
              <a:spcPct val="90000"/>
            </a:lnSpc>
            <a:spcBef>
              <a:spcPct val="0"/>
            </a:spcBef>
            <a:spcAft>
              <a:spcPct val="35000"/>
            </a:spcAft>
            <a:buNone/>
          </a:pPr>
          <a:r>
            <a:rPr lang="en-GB" sz="1800" i="1" kern="1200" dirty="0">
              <a:latin typeface="Caslon Antique" panose="02027200000000000000" pitchFamily="18" charset="0"/>
              <a:ea typeface="+mn-ea"/>
              <a:cs typeface="+mn-cs"/>
            </a:rPr>
            <a:t>Both</a:t>
          </a:r>
          <a:r>
            <a:rPr lang="en-GB" sz="1800" i="1" kern="1200" baseline="0" dirty="0">
              <a:latin typeface="Caslon Antique" panose="02027200000000000000" pitchFamily="18" charset="0"/>
              <a:ea typeface="+mn-ea"/>
              <a:cs typeface="+mn-cs"/>
            </a:rPr>
            <a:t> worlds begin to experience more and more Natural Diesters. It is theorised these are caused by the Rifts opening and closing.</a:t>
          </a:r>
          <a:endParaRPr lang="en-gb" sz="1800" i="1" kern="1200" dirty="0">
            <a:latin typeface="Caslon Antique" panose="02027200000000000000" pitchFamily="18" charset="0"/>
            <a:ea typeface="+mn-ea"/>
            <a:cs typeface="+mn-cs"/>
          </a:endParaRPr>
        </a:p>
      </dsp:txBody>
      <dsp:txXfrm>
        <a:off x="3707206" y="3041818"/>
        <a:ext cx="2531589" cy="1362917"/>
      </dsp:txXfrm>
    </dsp:sp>
    <dsp:sp modelId="{BBBD3B06-9C30-48DB-A77E-5A358B1C6E78}">
      <dsp:nvSpPr>
        <dsp:cNvPr id="0" name=""/>
        <dsp:cNvSpPr/>
      </dsp:nvSpPr>
      <dsp:spPr>
        <a:xfrm>
          <a:off x="4981764" y="2266949"/>
          <a:ext cx="0" cy="317373"/>
        </a:xfrm>
        <a:prstGeom prst="line">
          <a:avLst/>
        </a:prstGeom>
        <a:noFill/>
        <a:ln w="19050" cap="flat" cmpd="sng" algn="ctr">
          <a:solidFill>
            <a:schemeClr val="tx1"/>
          </a:solidFill>
          <a:prstDash val="solid"/>
          <a:miter lim="800000"/>
        </a:ln>
        <a:effectLst/>
      </dsp:spPr>
      <dsp:style>
        <a:lnRef idx="1">
          <a:scrgbClr r="0" g="0" b="0"/>
        </a:lnRef>
        <a:fillRef idx="0">
          <a:scrgbClr r="0" g="0" b="0"/>
        </a:fillRef>
        <a:effectRef idx="0">
          <a:scrgbClr r="0" g="0" b="0"/>
        </a:effectRef>
        <a:fontRef idx="minor"/>
      </dsp:style>
    </dsp:sp>
    <dsp:sp modelId="{FE89438A-B301-4219-9492-D30967496E8F}">
      <dsp:nvSpPr>
        <dsp:cNvPr id="0" name=""/>
        <dsp:cNvSpPr/>
      </dsp:nvSpPr>
      <dsp:spPr>
        <a:xfrm rot="2700000">
          <a:off x="3655678" y="2231684"/>
          <a:ext cx="70530" cy="70530"/>
        </a:xfrm>
        <a:prstGeom prst="ellipse">
          <a:avLst/>
        </a:prstGeom>
        <a:gradFill flip="none" rotWithShape="1">
          <a:gsLst>
            <a:gs pos="0">
              <a:schemeClr val="tx1"/>
            </a:gs>
            <a:gs pos="23000">
              <a:schemeClr val="accent3">
                <a:lumMod val="89000"/>
              </a:schemeClr>
            </a:gs>
            <a:gs pos="69000">
              <a:schemeClr val="accent3">
                <a:lumMod val="75000"/>
              </a:schemeClr>
            </a:gs>
            <a:gs pos="97000">
              <a:schemeClr val="accent3">
                <a:lumMod val="70000"/>
              </a:schemeClr>
            </a:gs>
          </a:gsLst>
          <a:path path="circle">
            <a:fillToRect l="100000" t="100000"/>
          </a:path>
          <a:tileRect r="-100000" b="-100000"/>
        </a:gradFill>
        <a:ln w="12700">
          <a:solidFill>
            <a:schemeClr val="tx1"/>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C574381E-6C24-436D-B265-4BCFEFA46591}">
      <dsp:nvSpPr>
        <dsp:cNvPr id="0" name=""/>
        <dsp:cNvSpPr/>
      </dsp:nvSpPr>
      <dsp:spPr>
        <a:xfrm rot="2700000">
          <a:off x="4946498" y="2231684"/>
          <a:ext cx="70530" cy="70530"/>
        </a:xfrm>
        <a:prstGeom prst="ellipse">
          <a:avLst/>
        </a:prstGeom>
        <a:gradFill flip="none" rotWithShape="1">
          <a:gsLst>
            <a:gs pos="0">
              <a:schemeClr val="tx1"/>
            </a:gs>
            <a:gs pos="23000">
              <a:schemeClr val="accent3">
                <a:lumMod val="89000"/>
              </a:schemeClr>
            </a:gs>
            <a:gs pos="69000">
              <a:schemeClr val="accent3">
                <a:lumMod val="75000"/>
              </a:schemeClr>
            </a:gs>
            <a:gs pos="97000">
              <a:schemeClr val="accent3">
                <a:lumMod val="70000"/>
              </a:schemeClr>
            </a:gs>
          </a:gsLst>
          <a:path path="circle">
            <a:fillToRect l="100000" t="100000"/>
          </a:path>
          <a:tileRect r="-100000" b="-100000"/>
        </a:gradFill>
        <a:ln w="12700">
          <a:solidFill>
            <a:schemeClr val="tx1"/>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88F6D506-033B-4CA4-9572-41E373A6B43C}">
      <dsp:nvSpPr>
        <dsp:cNvPr id="0" name=""/>
        <dsp:cNvSpPr/>
      </dsp:nvSpPr>
      <dsp:spPr>
        <a:xfrm>
          <a:off x="5208979" y="1405509"/>
          <a:ext cx="2137426" cy="544068"/>
        </a:xfrm>
        <a:prstGeom prst="rect">
          <a:avLst/>
        </a:prstGeom>
        <a:noFill/>
        <a:ln w="6350" cap="flat" cmpd="sng" algn="ctr">
          <a:no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101600" tIns="101600" rIns="101600" bIns="101600" numCol="1" spcCol="1270" rtlCol="0" anchor="ctr" anchorCtr="0">
          <a:noAutofit/>
        </a:bodyPr>
        <a:lstStyle/>
        <a:p>
          <a:pPr marL="0" lvl="0" indent="0" algn="ctr" defTabSz="889000">
            <a:lnSpc>
              <a:spcPct val="90000"/>
            </a:lnSpc>
            <a:spcBef>
              <a:spcPct val="0"/>
            </a:spcBef>
            <a:spcAft>
              <a:spcPct val="35000"/>
            </a:spcAft>
            <a:buNone/>
            <a:defRPr b="1"/>
          </a:pPr>
          <a:r>
            <a:rPr lang="en-GB" sz="2000" b="0" kern="1200" dirty="0">
              <a:latin typeface="Caslon Antique" panose="02027200000000000000" pitchFamily="18" charset="0"/>
              <a:ea typeface="+mn-ea"/>
              <a:cs typeface="+mn-cs"/>
            </a:rPr>
            <a:t>234 AS</a:t>
          </a:r>
          <a:endParaRPr lang="en-gb" sz="2000" b="0" kern="1200" dirty="0">
            <a:latin typeface="Caslon Antique" panose="02027200000000000000" pitchFamily="18" charset="0"/>
            <a:ea typeface="+mn-ea"/>
            <a:cs typeface="+mn-cs"/>
          </a:endParaRPr>
        </a:p>
      </dsp:txBody>
      <dsp:txXfrm>
        <a:off x="5208979" y="1405509"/>
        <a:ext cx="2137426" cy="544068"/>
      </dsp:txXfrm>
    </dsp:sp>
    <dsp:sp modelId="{FE14A9FC-66E7-4679-B63E-054F98E59204}">
      <dsp:nvSpPr>
        <dsp:cNvPr id="0" name=""/>
        <dsp:cNvSpPr/>
      </dsp:nvSpPr>
      <dsp:spPr>
        <a:xfrm>
          <a:off x="4996155" y="45903"/>
          <a:ext cx="2489161" cy="1362917"/>
        </a:xfrm>
        <a:prstGeom prst="rect">
          <a:avLst/>
        </a:prstGeom>
        <a:no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71450" tIns="171450" rIns="171450" bIns="171450" numCol="1" spcCol="1270" rtlCol="0" anchor="ctr" anchorCtr="0">
          <a:noAutofit/>
        </a:bodyPr>
        <a:lstStyle/>
        <a:p>
          <a:pPr marL="0" lvl="0" indent="0" algn="ctr" defTabSz="800100">
            <a:lnSpc>
              <a:spcPct val="90000"/>
            </a:lnSpc>
            <a:spcBef>
              <a:spcPct val="0"/>
            </a:spcBef>
            <a:spcAft>
              <a:spcPct val="35000"/>
            </a:spcAft>
            <a:buNone/>
          </a:pPr>
          <a:r>
            <a:rPr lang="en-GB" sz="1800" i="1" kern="1200" dirty="0">
              <a:latin typeface="Caslon Antique" panose="02027200000000000000" pitchFamily="18" charset="0"/>
              <a:ea typeface="+mn-ea"/>
              <a:cs typeface="+mn-cs"/>
            </a:rPr>
            <a:t>The first permeant Rift forms in </a:t>
          </a:r>
          <a:r>
            <a:rPr lang="en-GB" sz="1800" i="1" kern="1200" dirty="0" err="1">
              <a:latin typeface="Caslon Antique" panose="02027200000000000000" pitchFamily="18" charset="0"/>
              <a:ea typeface="+mn-ea"/>
              <a:cs typeface="+mn-cs"/>
            </a:rPr>
            <a:t>Elnoch</a:t>
          </a:r>
          <a:r>
            <a:rPr lang="en-GB" sz="1800" i="1" kern="1200" dirty="0">
              <a:latin typeface="Caslon Antique" panose="02027200000000000000" pitchFamily="18" charset="0"/>
              <a:ea typeface="+mn-ea"/>
              <a:cs typeface="+mn-cs"/>
            </a:rPr>
            <a:t>.</a:t>
          </a:r>
        </a:p>
        <a:p>
          <a:pPr marL="0" lvl="0" indent="0" algn="ctr" defTabSz="800100">
            <a:lnSpc>
              <a:spcPct val="90000"/>
            </a:lnSpc>
            <a:spcBef>
              <a:spcPct val="0"/>
            </a:spcBef>
            <a:spcAft>
              <a:spcPct val="35000"/>
            </a:spcAft>
            <a:buNone/>
          </a:pPr>
          <a:r>
            <a:rPr lang="en-gb" sz="1800" i="1" kern="1200" dirty="0">
              <a:latin typeface="Caslon Antique" panose="02027200000000000000" pitchFamily="18" charset="0"/>
              <a:ea typeface="+mn-ea"/>
              <a:cs typeface="+mn-cs"/>
            </a:rPr>
            <a:t>The Abby of </a:t>
          </a:r>
          <a:r>
            <a:rPr lang="en-gb" sz="1800" i="1" kern="1200" dirty="0" err="1">
              <a:latin typeface="Caslon Antique" panose="02027200000000000000" pitchFamily="18" charset="0"/>
              <a:ea typeface="+mn-ea"/>
              <a:cs typeface="+mn-cs"/>
            </a:rPr>
            <a:t>Ble</a:t>
          </a:r>
          <a:r>
            <a:rPr lang="en-gb" sz="1800" i="1" kern="1200" dirty="0">
              <a:latin typeface="Caslon Antique" panose="02027200000000000000" pitchFamily="18" charset="0"/>
              <a:ea typeface="+mn-ea"/>
              <a:cs typeface="+mn-cs"/>
            </a:rPr>
            <a:t> is formed, They begin preaching the end of the world with out his return </a:t>
          </a:r>
        </a:p>
      </dsp:txBody>
      <dsp:txXfrm>
        <a:off x="4996155" y="45903"/>
        <a:ext cx="2489161" cy="1362917"/>
      </dsp:txXfrm>
    </dsp:sp>
    <dsp:sp modelId="{4702B22B-8EB6-4454-9F8E-9A963F32B8A1}">
      <dsp:nvSpPr>
        <dsp:cNvPr id="0" name=""/>
        <dsp:cNvSpPr/>
      </dsp:nvSpPr>
      <dsp:spPr>
        <a:xfrm>
          <a:off x="6277692" y="1949577"/>
          <a:ext cx="0" cy="317373"/>
        </a:xfrm>
        <a:prstGeom prst="line">
          <a:avLst/>
        </a:prstGeom>
        <a:noFill/>
        <a:ln w="19050" cap="flat" cmpd="sng" algn="ctr">
          <a:solidFill>
            <a:schemeClr val="tx1"/>
          </a:solidFill>
          <a:prstDash val="solid"/>
          <a:miter lim="800000"/>
        </a:ln>
        <a:effectLst/>
      </dsp:spPr>
      <dsp:style>
        <a:lnRef idx="1">
          <a:scrgbClr r="0" g="0" b="0"/>
        </a:lnRef>
        <a:fillRef idx="0">
          <a:scrgbClr r="0" g="0" b="0"/>
        </a:fillRef>
        <a:effectRef idx="0">
          <a:scrgbClr r="0" g="0" b="0"/>
        </a:effectRef>
        <a:fontRef idx="minor"/>
      </dsp:style>
    </dsp:sp>
    <dsp:sp modelId="{270971D8-F05B-4392-88C0-D9921BB5F6B0}">
      <dsp:nvSpPr>
        <dsp:cNvPr id="0" name=""/>
        <dsp:cNvSpPr/>
      </dsp:nvSpPr>
      <dsp:spPr>
        <a:xfrm>
          <a:off x="7009330" y="2584323"/>
          <a:ext cx="2137426" cy="544068"/>
        </a:xfrm>
        <a:prstGeom prst="rect">
          <a:avLst/>
        </a:prstGeom>
        <a:noFill/>
        <a:ln w="6350" cap="flat" cmpd="sng" algn="ctr">
          <a:no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101600" tIns="101600" rIns="101600" bIns="101600" numCol="1" spcCol="1270" rtlCol="0" anchor="ctr" anchorCtr="0">
          <a:noAutofit/>
        </a:bodyPr>
        <a:lstStyle/>
        <a:p>
          <a:pPr marL="0" lvl="0" indent="0" algn="ctr" defTabSz="889000">
            <a:lnSpc>
              <a:spcPct val="90000"/>
            </a:lnSpc>
            <a:spcBef>
              <a:spcPct val="0"/>
            </a:spcBef>
            <a:spcAft>
              <a:spcPct val="35000"/>
            </a:spcAft>
            <a:buNone/>
            <a:defRPr b="1"/>
          </a:pPr>
          <a:r>
            <a:rPr lang="en-GB" sz="2000" b="0" i="0" kern="1200" dirty="0">
              <a:latin typeface="Caslon Antique" panose="02027200000000000000" pitchFamily="18" charset="0"/>
              <a:ea typeface="+mn-ea"/>
              <a:cs typeface="+mn-cs"/>
            </a:rPr>
            <a:t>261 AS</a:t>
          </a:r>
          <a:endParaRPr lang="en-gb" sz="2000" b="0" i="0" kern="1200" dirty="0">
            <a:latin typeface="Caslon Antique" panose="02027200000000000000" pitchFamily="18" charset="0"/>
            <a:ea typeface="+mn-ea"/>
            <a:cs typeface="+mn-cs"/>
          </a:endParaRPr>
        </a:p>
      </dsp:txBody>
      <dsp:txXfrm>
        <a:off x="7009330" y="2584323"/>
        <a:ext cx="2137426" cy="544068"/>
      </dsp:txXfrm>
    </dsp:sp>
    <dsp:sp modelId="{1D60394B-1800-4790-9694-08B1C1D1B34D}">
      <dsp:nvSpPr>
        <dsp:cNvPr id="0" name=""/>
        <dsp:cNvSpPr/>
      </dsp:nvSpPr>
      <dsp:spPr>
        <a:xfrm>
          <a:off x="6320287" y="2974354"/>
          <a:ext cx="3540433" cy="1362917"/>
        </a:xfrm>
        <a:prstGeom prst="rect">
          <a:avLst/>
        </a:prstGeom>
        <a:no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71450" tIns="171450" rIns="171450" bIns="171450" numCol="1" spcCol="1270" rtlCol="0" anchor="ctr" anchorCtr="0">
          <a:noAutofit/>
        </a:bodyPr>
        <a:lstStyle/>
        <a:p>
          <a:pPr marL="0" lvl="0" indent="0" algn="ctr" defTabSz="800100">
            <a:lnSpc>
              <a:spcPct val="90000"/>
            </a:lnSpc>
            <a:spcBef>
              <a:spcPct val="0"/>
            </a:spcBef>
            <a:spcAft>
              <a:spcPct val="35000"/>
            </a:spcAft>
            <a:buNone/>
          </a:pPr>
          <a:r>
            <a:rPr lang="en-GB" sz="1800" i="1" kern="1200" dirty="0">
              <a:latin typeface="Caslon Antique" panose="02027200000000000000" pitchFamily="18" charset="0"/>
              <a:ea typeface="+mn-ea"/>
              <a:cs typeface="+mn-cs"/>
            </a:rPr>
            <a:t>Corruption begins to seep through the Rifts. Slowly turning Light into Dark, and  Dark into Light.</a:t>
          </a:r>
        </a:p>
        <a:p>
          <a:pPr marL="0" lvl="0" indent="0" algn="ctr" defTabSz="800100">
            <a:lnSpc>
              <a:spcPct val="90000"/>
            </a:lnSpc>
            <a:spcBef>
              <a:spcPct val="0"/>
            </a:spcBef>
            <a:spcAft>
              <a:spcPct val="35000"/>
            </a:spcAft>
            <a:buNone/>
          </a:pPr>
          <a:r>
            <a:rPr lang="en-GB" sz="1800" i="1" kern="1200" dirty="0">
              <a:latin typeface="Caslon Antique" panose="02027200000000000000" pitchFamily="18" charset="0"/>
              <a:ea typeface="+mn-ea"/>
              <a:cs typeface="+mn-cs"/>
            </a:rPr>
            <a:t>On Light </a:t>
          </a:r>
          <a:r>
            <a:rPr lang="en-GB" sz="1800" i="1" kern="1200" dirty="0" err="1">
              <a:latin typeface="Caslon Antique" panose="02027200000000000000" pitchFamily="18" charset="0"/>
              <a:ea typeface="+mn-ea"/>
              <a:cs typeface="+mn-cs"/>
            </a:rPr>
            <a:t>Narn</a:t>
          </a:r>
          <a:r>
            <a:rPr lang="en-GB" sz="1800" i="1" kern="1200" dirty="0">
              <a:latin typeface="Caslon Antique" panose="02027200000000000000" pitchFamily="18" charset="0"/>
              <a:ea typeface="+mn-ea"/>
              <a:cs typeface="+mn-cs"/>
            </a:rPr>
            <a:t> a child is bourn in one of the Kingdoms. (Player character) </a:t>
          </a:r>
          <a:endParaRPr lang="en-gb" sz="1800" i="1" kern="1200" dirty="0">
            <a:latin typeface="Caslon Antique" panose="02027200000000000000" pitchFamily="18" charset="0"/>
            <a:ea typeface="+mn-ea"/>
            <a:cs typeface="+mn-cs"/>
          </a:endParaRPr>
        </a:p>
      </dsp:txBody>
      <dsp:txXfrm>
        <a:off x="6320287" y="2974354"/>
        <a:ext cx="3540433" cy="1362917"/>
      </dsp:txXfrm>
    </dsp:sp>
    <dsp:sp modelId="{59F1EF41-14EA-48EE-A559-118169DBDB24}">
      <dsp:nvSpPr>
        <dsp:cNvPr id="0" name=""/>
        <dsp:cNvSpPr/>
      </dsp:nvSpPr>
      <dsp:spPr>
        <a:xfrm>
          <a:off x="8078043" y="2266949"/>
          <a:ext cx="0" cy="317373"/>
        </a:xfrm>
        <a:prstGeom prst="line">
          <a:avLst/>
        </a:prstGeom>
        <a:noFill/>
        <a:ln w="19050" cap="flat" cmpd="sng" algn="ctr">
          <a:solidFill>
            <a:schemeClr val="tx1"/>
          </a:solidFill>
          <a:prstDash val="solid"/>
          <a:miter lim="800000"/>
        </a:ln>
        <a:effectLst/>
      </dsp:spPr>
      <dsp:style>
        <a:lnRef idx="1">
          <a:scrgbClr r="0" g="0" b="0"/>
        </a:lnRef>
        <a:fillRef idx="0">
          <a:scrgbClr r="0" g="0" b="0"/>
        </a:fillRef>
        <a:effectRef idx="0">
          <a:scrgbClr r="0" g="0" b="0"/>
        </a:effectRef>
        <a:fontRef idx="minor"/>
      </dsp:style>
    </dsp:sp>
    <dsp:sp modelId="{F2E81385-B138-4A59-9452-A3C9AC4F2012}">
      <dsp:nvSpPr>
        <dsp:cNvPr id="0" name=""/>
        <dsp:cNvSpPr/>
      </dsp:nvSpPr>
      <dsp:spPr>
        <a:xfrm rot="2700000">
          <a:off x="6242427" y="2231684"/>
          <a:ext cx="70530" cy="70530"/>
        </a:xfrm>
        <a:prstGeom prst="ellipse">
          <a:avLst/>
        </a:prstGeom>
        <a:gradFill flip="none" rotWithShape="1">
          <a:gsLst>
            <a:gs pos="0">
              <a:schemeClr val="tx1"/>
            </a:gs>
            <a:gs pos="23000">
              <a:schemeClr val="accent3">
                <a:lumMod val="89000"/>
              </a:schemeClr>
            </a:gs>
            <a:gs pos="69000">
              <a:schemeClr val="accent3">
                <a:lumMod val="75000"/>
              </a:schemeClr>
            </a:gs>
            <a:gs pos="97000">
              <a:schemeClr val="accent3">
                <a:lumMod val="70000"/>
              </a:schemeClr>
            </a:gs>
          </a:gsLst>
          <a:path path="circle">
            <a:fillToRect l="100000" t="100000"/>
          </a:path>
          <a:tileRect r="-100000" b="-100000"/>
        </a:gradFill>
        <a:ln w="12700">
          <a:solidFill>
            <a:schemeClr val="tx1"/>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8E0947F0-E28B-4B2E-B1D6-BFEED1AF012B}">
      <dsp:nvSpPr>
        <dsp:cNvPr id="0" name=""/>
        <dsp:cNvSpPr/>
      </dsp:nvSpPr>
      <dsp:spPr>
        <a:xfrm rot="2700000">
          <a:off x="8042777" y="2231684"/>
          <a:ext cx="70530" cy="70530"/>
        </a:xfrm>
        <a:prstGeom prst="ellipse">
          <a:avLst/>
        </a:prstGeom>
        <a:gradFill flip="none" rotWithShape="1">
          <a:gsLst>
            <a:gs pos="0">
              <a:schemeClr val="tx1"/>
            </a:gs>
            <a:gs pos="23000">
              <a:schemeClr val="accent3">
                <a:lumMod val="89000"/>
              </a:schemeClr>
            </a:gs>
            <a:gs pos="69000">
              <a:schemeClr val="accent3">
                <a:lumMod val="75000"/>
              </a:schemeClr>
            </a:gs>
            <a:gs pos="97000">
              <a:schemeClr val="accent3">
                <a:lumMod val="70000"/>
              </a:schemeClr>
            </a:gs>
          </a:gsLst>
          <a:path path="circle">
            <a:fillToRect l="100000" t="100000"/>
          </a:path>
          <a:tileRect r="-100000" b="-100000"/>
        </a:gradFill>
        <a:ln w="12700">
          <a:solidFill>
            <a:schemeClr val="tx1"/>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A7F04B95-81DC-4C70-990B-FEE82F4C63E7}">
      <dsp:nvSpPr>
        <dsp:cNvPr id="0" name=""/>
        <dsp:cNvSpPr/>
      </dsp:nvSpPr>
      <dsp:spPr>
        <a:xfrm>
          <a:off x="8779546" y="1405509"/>
          <a:ext cx="2137426" cy="544068"/>
        </a:xfrm>
        <a:prstGeom prst="rect">
          <a:avLst/>
        </a:prstGeom>
        <a:noFill/>
        <a:ln w="6350" cap="flat" cmpd="sng" algn="ctr">
          <a:no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101600" tIns="101600" rIns="101600" bIns="101600" numCol="1" spcCol="1270" rtlCol="0" anchor="ctr" anchorCtr="0">
          <a:noAutofit/>
        </a:bodyPr>
        <a:lstStyle/>
        <a:p>
          <a:pPr marL="0" lvl="0" indent="0" algn="ctr" defTabSz="889000">
            <a:lnSpc>
              <a:spcPct val="90000"/>
            </a:lnSpc>
            <a:spcBef>
              <a:spcPct val="0"/>
            </a:spcBef>
            <a:spcAft>
              <a:spcPct val="35000"/>
            </a:spcAft>
            <a:buNone/>
            <a:defRPr b="1"/>
          </a:pPr>
          <a:r>
            <a:rPr lang="en-GB" sz="2000" b="0" kern="1200" dirty="0">
              <a:latin typeface="Caslon Antique" panose="02027200000000000000" pitchFamily="18" charset="0"/>
              <a:ea typeface="+mn-ea"/>
              <a:cs typeface="+mn-cs"/>
            </a:rPr>
            <a:t>283 AS</a:t>
          </a:r>
          <a:endParaRPr lang="en-gb" sz="2000" b="0" kern="1200" dirty="0">
            <a:latin typeface="Caslon Antique" panose="02027200000000000000" pitchFamily="18" charset="0"/>
            <a:ea typeface="+mn-ea"/>
            <a:cs typeface="+mn-cs"/>
          </a:endParaRPr>
        </a:p>
      </dsp:txBody>
      <dsp:txXfrm>
        <a:off x="8779546" y="1405509"/>
        <a:ext cx="2137426" cy="544068"/>
      </dsp:txXfrm>
    </dsp:sp>
    <dsp:sp modelId="{725F2AEF-0925-4411-A89A-5976D96BC3B1}">
      <dsp:nvSpPr>
        <dsp:cNvPr id="0" name=""/>
        <dsp:cNvSpPr/>
      </dsp:nvSpPr>
      <dsp:spPr>
        <a:xfrm>
          <a:off x="8779546" y="765446"/>
          <a:ext cx="2137426" cy="548148"/>
        </a:xfrm>
        <a:prstGeom prst="rect">
          <a:avLst/>
        </a:prstGeom>
        <a:no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71450" tIns="171450" rIns="171450" bIns="171450" numCol="1" spcCol="1270" rtlCol="0" anchor="ctr" anchorCtr="0">
          <a:noAutofit/>
        </a:bodyPr>
        <a:lstStyle/>
        <a:p>
          <a:pPr marL="0" lvl="0" indent="0" algn="ctr" defTabSz="800100">
            <a:lnSpc>
              <a:spcPct val="90000"/>
            </a:lnSpc>
            <a:spcBef>
              <a:spcPct val="0"/>
            </a:spcBef>
            <a:spcAft>
              <a:spcPct val="35000"/>
            </a:spcAft>
            <a:buNone/>
          </a:pPr>
          <a:endParaRPr lang="en-gb" sz="1800" i="1" kern="1200" dirty="0">
            <a:latin typeface="Caslon Antique" panose="02027200000000000000" pitchFamily="18" charset="0"/>
            <a:ea typeface="+mn-ea"/>
            <a:cs typeface="+mn-cs"/>
          </a:endParaRPr>
        </a:p>
      </dsp:txBody>
      <dsp:txXfrm>
        <a:off x="8779546" y="765446"/>
        <a:ext cx="2137426" cy="548148"/>
      </dsp:txXfrm>
    </dsp:sp>
    <dsp:sp modelId="{3F1F843F-8CAA-4ECF-B5A2-211D6C43D3C6}">
      <dsp:nvSpPr>
        <dsp:cNvPr id="0" name=""/>
        <dsp:cNvSpPr/>
      </dsp:nvSpPr>
      <dsp:spPr>
        <a:xfrm>
          <a:off x="9848260" y="1949577"/>
          <a:ext cx="0" cy="317373"/>
        </a:xfrm>
        <a:prstGeom prst="line">
          <a:avLst/>
        </a:prstGeom>
        <a:noFill/>
        <a:ln w="19050" cap="flat" cmpd="sng" algn="ctr">
          <a:solidFill>
            <a:schemeClr val="tx1"/>
          </a:solidFill>
          <a:prstDash val="solid"/>
          <a:miter lim="800000"/>
        </a:ln>
        <a:effectLst/>
      </dsp:spPr>
      <dsp:style>
        <a:lnRef idx="1">
          <a:scrgbClr r="0" g="0" b="0"/>
        </a:lnRef>
        <a:fillRef idx="0">
          <a:scrgbClr r="0" g="0" b="0"/>
        </a:fillRef>
        <a:effectRef idx="0">
          <a:scrgbClr r="0" g="0" b="0"/>
        </a:effectRef>
        <a:fontRef idx="minor"/>
      </dsp:style>
    </dsp:sp>
    <dsp:sp modelId="{53B98CC0-1029-46A6-8053-0933F88F7705}">
      <dsp:nvSpPr>
        <dsp:cNvPr id="0" name=""/>
        <dsp:cNvSpPr/>
      </dsp:nvSpPr>
      <dsp:spPr>
        <a:xfrm rot="2700000">
          <a:off x="9812994" y="2231684"/>
          <a:ext cx="70530" cy="70530"/>
        </a:xfrm>
        <a:prstGeom prst="ellipse">
          <a:avLst/>
        </a:prstGeom>
        <a:gradFill flip="none" rotWithShape="1">
          <a:gsLst>
            <a:gs pos="0">
              <a:schemeClr val="tx1"/>
            </a:gs>
            <a:gs pos="23000">
              <a:schemeClr val="accent3">
                <a:lumMod val="89000"/>
              </a:schemeClr>
            </a:gs>
            <a:gs pos="69000">
              <a:schemeClr val="accent3">
                <a:lumMod val="75000"/>
              </a:schemeClr>
            </a:gs>
            <a:gs pos="97000">
              <a:schemeClr val="accent3">
                <a:lumMod val="70000"/>
              </a:schemeClr>
            </a:gs>
          </a:gsLst>
          <a:path path="circle">
            <a:fillToRect l="100000" t="100000"/>
          </a:path>
          <a:tileRect r="-100000" b="-100000"/>
        </a:gradFill>
        <a:ln w="12700" cmpd="sng">
          <a:solidFill>
            <a:schemeClr val="tx1"/>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Tree>
</dsp:drawing>
</file>

<file path=ppt/diagrams/layout1.xml><?xml version="1.0" encoding="utf-8"?>
<dgm:layoutDef xmlns:dgm="http://schemas.openxmlformats.org/drawingml/2006/diagram" xmlns:a="http://schemas.openxmlformats.org/drawingml/2006/main" uniqueId="urn:microsoft.com/office/officeart/2017/3/layout/HorizontalLabelsTimeline">
  <dgm:title val="Horizontal Labels Timeline"/>
  <dgm:desc val="Use to show a list of events in chronological order. The rectangular shape contains the description while the date is shown immediately below. It can display a large amount of text and medium length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
    <dgm:varLst>
      <dgm:chMax/>
      <dgm:chPref/>
      <dgm:animLvl val="lvl"/>
    </dgm:varLst>
    <dgm:alg type="composite"/>
    <dgm:shape xmlns:r="http://schemas.openxmlformats.org/officeDocument/2006/relationships" r:blip="">
      <dgm:adjLst/>
    </dgm:shape>
    <dgm:constrLst>
      <dgm:constr type="w" for="ch" forName="divider" refType="w"/>
      <dgm:constr type="h" for="ch" forName="divider"/>
      <dgm:constr type="ctrY" for="ch" forName="divider" refType="h" fact="0.5"/>
      <dgm:constr type="l" for="ch" forName="divider"/>
      <dgm:constr type="w" for="ch" forName="nodes" refType="w"/>
      <dgm:constr type="h" for="ch" forName="nodes" refType="h"/>
    </dgm:constrLst>
    <dgm:layoutNode name="divider" styleLbl="fgAcc1">
      <dgm:alg type="sp"/>
      <dgm:shape xmlns:r="http://schemas.openxmlformats.org/officeDocument/2006/relationships" type="line" r:blip="" zOrderOff="-1">
        <dgm:adjLst/>
      </dgm:shape>
      <dgm:presOf/>
      <dgm:constrLst/>
      <dgm:ruleLst/>
    </dgm:layoutNode>
    <dgm:layoutNode name="nodes">
      <dgm:varLst>
        <dgm:chMax/>
        <dgm:chPref/>
        <dgm:animLvl val="lvl"/>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choose name="constrBasedOnChildrenCount">
        <dgm:if name="constrForTwoChildren" axis="ch" ptType="node" func="cnt" op="lte" val="2">
          <dgm:constrLst>
            <dgm:constr type="primFontSz" for="des" forName="L1TextContainer" val="20"/>
            <dgm:constr type="primFontSz" for="des" forName="L2TextContainer" refType="primFontSz" refFor="des" refForName="L1TextContainer" op="equ" fact="0.85"/>
            <dgm:constr type="w" for="ch" forName="composite" refType="w"/>
            <dgm:constr type="h" for="ch" forName="composite" refType="h"/>
            <dgm:constr type="w" for="ch" forName="spaceBetweenRectangles" refType="w" refFor="ch" refForName="composite" fact="0"/>
            <dgm:constr type="w" for="ch" ptType="sibTrans" op="equ"/>
            <dgm:constr type="primFontSz" for="des" forName="L1TextContainer" op="equ"/>
            <dgm:constr type="primFontSz" for="des" forName="L2TextContainer" op="equ"/>
          </dgm:constrLst>
        </dgm:if>
        <dgm:else name="constrForRest">
          <dgm:constrLst>
            <dgm:constr type="primFontSz" for="des" forName="L1TextContainer" val="20"/>
            <dgm:constr type="primFontSz" for="des" forName="L2TextContainer" refType="primFontSz" refFor="des" refForName="L1TextContainer" op="equ" fact="0.85"/>
            <dgm:constr type="w" for="ch" forName="composite" refType="w"/>
            <dgm:constr type="h" for="ch" forName="composite" refType="h"/>
            <dgm:constr type="w" for="ch" forName="spaceBetweenRectangles" refType="w" refFor="ch" refForName="composite" fact="-0.5"/>
            <dgm:constr type="w" for="ch" ptType="sibTrans" op="equ"/>
            <dgm:constr type="primFontSz" for="des" forName="L1TextContainer" op="equ"/>
            <dgm:constr type="primFontSz" for="des" forName="L2TextContainer" op="equ"/>
          </dgm:constrLst>
        </dgm:else>
      </dgm:choose>
      <dgm:forEach name="nodesForEach" axis="ch" ptType="node">
        <dgm:layoutNode name="composite">
          <dgm:alg type="composite"/>
          <dgm:shape xmlns:r="http://schemas.openxmlformats.org/officeDocument/2006/relationships" r:blip="">
            <dgm:adjLst/>
          </dgm:shape>
          <dgm:choose name="CaseForPlacingNodesAboveAndBelowDivider">
            <dgm:if name="CaseForPlacingNodeAboveDivider" axis="self" ptType="node" func="posOdd" op="equ" val="1">
              <dgm:constrLst>
                <dgm:constr type="w" for="ch" forName="L1TextContainer" refType="w" fact="0.88"/>
                <dgm:constr type="l" for="ch" forName="L1TextContainer" refType="w" fact="0.06"/>
                <dgm:constr type="h" for="ch" forName="L1TextContainer" refType="h" fact="0.12"/>
                <dgm:constr type="t" for="ch" forName="L1TextContainer" refType="h" fact="0.31"/>
                <dgm:constr type="w" for="ch" forName="L2TextContainerWrapper" refType="w" fact="0.88"/>
                <dgm:constr type="l" for="ch" forName="L2TextContainerWrapper" refType="w" fact="0.06"/>
                <dgm:constr type="h" for="ch" forName="L2TextContainerWrapper" refType="h" fact="0.31"/>
                <dgm:constr type="b" for="ch" forName="L2TextContainerWrapper" refType="h" fact="0.31"/>
                <dgm:constr type="w" for="ch" forName="ConnectLine"/>
                <dgm:constr type="ctrX" for="ch" forName="ConnectLine" refType="w" fact="0.5"/>
                <dgm:constr type="h" for="ch" forName="ConnectLine" refType="h" fact="0.07"/>
                <dgm:constr type="t" for="ch" forName="ConnectLine" refType="h" fact="0.43"/>
                <dgm:constr type="w" for="ch" forName="ConnectorPoint" refType="h" fact="0.022"/>
                <dgm:constr type="h" for="ch" forName="ConnectorPoint" refType="h" fact="0.022"/>
                <dgm:constr type="ctrX" for="ch" forName="ConnectorPoint" refType="w" fact="0.5"/>
                <dgm:constr type="ctrY" for="ch" forName="ConnectorPoint" refType="h" fact="0.5"/>
                <dgm:constr type="w" for="ch" forName="EmptyPlaceHolder" refType="w"/>
                <dgm:constr type="h" for="ch" forName="EmptyPlaceHolder" refType="h" fact="0.5"/>
                <dgm:constr type="t" for="ch" forName="EmptyPlaceHolder" refType="h" fact="0.5"/>
              </dgm:constrLst>
            </dgm:if>
            <dgm:else name="CaseForPlacingNodeBelowDivider">
              <dgm:constrLst>
                <dgm:constr type="w" for="ch" forName="L1TextContainer" refType="w" fact="0.88"/>
                <dgm:constr type="l" for="ch" forName="L1TextContainer" refType="w" fact="0.06"/>
                <dgm:constr type="h" for="ch" forName="L1TextContainer" refType="h" fact="0.12"/>
                <dgm:constr type="t" for="ch" forName="L1TextContainer" refType="h" fact="0.57"/>
                <dgm:constr type="w" for="ch" forName="L2TextContainerWrapper" refType="w" fact="0.88"/>
                <dgm:constr type="l" for="ch" forName="L2TextContainerWrapper" refType="w" fact="0.06"/>
                <dgm:constr type="h" for="ch" forName="L2TextContainerWrapper" refType="h" fact="0.31"/>
                <dgm:constr type="t" for="ch" forName="L2TextContainerWrapper" refType="h" fact="0.69"/>
                <dgm:constr type="w" for="ch" forName="ConnectLine"/>
                <dgm:constr type="ctrX" for="ch" forName="ConnectLine" refType="w" fact="0.5"/>
                <dgm:constr type="h" for="ch" forName="ConnectLine" refType="h" fact="0.07"/>
                <dgm:constr type="t" for="ch" forName="ConnectLine" refType="h" fact="0.5"/>
                <dgm:constr type="w" for="ch" forName="ConnectorPoint" refType="h" fact="0.022"/>
                <dgm:constr type="h" for="ch" forName="ConnectorPoint" refType="h" fact="0.022"/>
                <dgm:constr type="ctrX" for="ch" forName="ConnectorPoint" refType="w" fact="0.5"/>
                <dgm:constr type="ctrY" for="ch" forName="ConnectorPoint" refType="h" fact="0.5"/>
                <dgm:constr type="w" for="ch" forName="EmptyPlaceHolder" refType="w"/>
                <dgm:constr type="h" for="ch" forName="EmptyPlaceHolder" refType="h" fact="0.5"/>
                <dgm:constr type="t" for="ch" forName="EmptyPlaceHolder" refType="h" fact="0"/>
              </dgm:constrLst>
            </dgm:else>
          </dgm:choose>
          <dgm:layoutNode name="L1TextContainer" styleLbl="alignNode1">
            <dgm:varLst>
              <dgm:chMax val="1"/>
              <dgm:chPref val="1"/>
              <dgm:bulletEnabled val="1"/>
            </dgm:varLst>
            <dgm:alg type="tx">
              <dgm:param type="txAnchorVert" val="mid"/>
              <dgm:param type="parTxLTRAlign" val="ctr"/>
              <dgm:param type="parTxRTLAlign" val="ctr"/>
            </dgm:alg>
            <dgm:shape xmlns:r="http://schemas.openxmlformats.org/officeDocument/2006/relationships" type="rect" r:blip="">
              <dgm:adjLst/>
            </dgm:shape>
            <dgm:presOf axis="self"/>
            <dgm:constrLst>
              <dgm:constr type="tMarg" refType="primFontSz" fact="0.4"/>
              <dgm:constr type="bMarg" refType="primFontSz" fact="0.4"/>
              <dgm:constr type="lMarg" refType="primFontSz" fact="0.4"/>
              <dgm:constr type="rMarg" refType="primFontSz" fact="0.4"/>
            </dgm:constrLst>
            <dgm:ruleLst>
              <dgm:rule type="primFontSz" val="14" fact="NaN" max="NaN"/>
            </dgm:ruleLst>
          </dgm:layoutNode>
          <dgm:layoutNode name="L2TextContainerWrapper">
            <dgm:varLst>
              <dgm:bulletEnabled val="1"/>
            </dgm:varLst>
            <dgm:alg type="composite"/>
            <dgm:choose name="L2TextContainerConstr">
              <dgm:if name="CaseForPlacingL2TextContaineAboveDivider" axis="self" ptType="node" func="posOdd" op="equ" val="1">
                <dgm:constrLst>
                  <dgm:constr type="h" for="ch" forName="L2TextContainer" refType="h" fact="0.39"/>
                  <dgm:constr type="b" for="ch" forName="L2TextContainer" refType="h"/>
                  <dgm:constr type="h" for="ch" forName="FlexibleEmptyPlaceHolder" refType="h" fact="0.61"/>
                </dgm:constrLst>
              </dgm:if>
              <dgm:else name="CaseForPlacingL2TextContaineBelowDivider">
                <dgm:constrLst>
                  <dgm:constr type="h" for="ch" forName="L2TextContainer" refType="h" fact="0.39"/>
                  <dgm:constr type="h" for="ch" forName="FlexibleEmptyPlaceHolder" refType="h" fact="0.61"/>
                  <dgm:constr type="b" for="ch" forName="FlexibleEmptyPlaceHolder" refType="h"/>
                </dgm:constrLst>
              </dgm:else>
            </dgm:choose>
            <dgm:layoutNode name="L2TextContainer" styleLbl="bgAccFollowNode1" moveWith="L1TextContainer">
              <dgm:choose name="L2TextContainerAlgo">
                <dgm:if name="L2TextContainerAlgoLTR" func="var" arg="dir" op="equ" val="norm">
                  <dgm:alg type="tx">
                    <dgm:param type="txAnchorVert" val="mid"/>
                    <dgm:param type="parTxRTLAlign" val="l"/>
                    <dgm:param type="parTxLTRAlign" val="l"/>
                    <dgm:param type="txAnchorVertCh" val="mid"/>
                    <dgm:param type="shpTxRTLAlignCh" val="l"/>
                    <dgm:param type="shpTxLTRAlignCh" val="l"/>
                  </dgm:alg>
                </dgm:if>
                <dgm:else name="L2TextContainerAlgoRTL">
                  <dgm:alg type="tx">
                    <dgm:param type="txAnchorVert" val="mid"/>
                    <dgm:param type="parTxRTLAlign" val="r"/>
                    <dgm:param type="parTxLTRAlign" val="r"/>
                    <dgm:param type="txAnchorVertCh" val="mid"/>
                    <dgm:param type="shpTxRTLAlignCh" val="r"/>
                    <dgm:param type="shpTxLTRAlignCh" val="r"/>
                  </dgm:alg>
                </dgm:else>
              </dgm:choose>
              <dgm:shape xmlns:r="http://schemas.openxmlformats.org/officeDocument/2006/relationships" type="rect" r:blip="">
                <dgm:adjLst/>
              </dgm:shape>
              <dgm:presOf axis="des" ptType="node"/>
              <dgm:constrLst>
                <dgm:constr type="tMarg" refType="primFontSz" fact="0.75"/>
                <dgm:constr type="bMarg" refType="primFontSz" fact="0.75"/>
                <dgm:constr type="lMarg" refType="primFontSz" fact="0.75"/>
                <dgm:constr type="rMarg" refType="primFontSz" fact="0.75"/>
              </dgm:constrLst>
              <dgm:ruleLst>
                <dgm:rule type="h" val="INF" fact="NaN" max="NaN"/>
                <dgm:rule type="primFontSz" val="12" fact="NaN" max="NaN"/>
                <dgm:rule type="secFontSz" val="10" fact="NaN" max="NaN"/>
              </dgm:ruleLst>
            </dgm:layoutNode>
            <dgm:layoutNode name="FlexibleEmptyPlaceHolder">
              <dgm:alg type="sp"/>
              <dgm:shape xmlns:r="http://schemas.openxmlformats.org/officeDocument/2006/relationships" r:blip="">
                <dgm:adjLst/>
              </dgm:shape>
              <dgm:presOf/>
              <dgm:constrLst/>
            </dgm:layoutNode>
          </dgm:layoutNode>
          <dgm:layoutNode name="ConnectLine" styleLbl="sibTrans1D1" moveWith="L1TextContainer">
            <dgm:alg type="sp"/>
            <dgm:shape xmlns:r="http://schemas.openxmlformats.org/officeDocument/2006/relationships" type="line" r:blip="">
              <dgm:adjLst/>
            </dgm:shape>
            <dgm:presOf/>
            <dgm:constrLst/>
          </dgm:layoutNode>
          <dgm:layoutNode name="ConnectorPoint" styleLbl="node1" moveWith="L1TextContainer">
            <dgm:alg type="sp"/>
            <dgm:shape xmlns:r="http://schemas.openxmlformats.org/officeDocument/2006/relationships" rot="45" type="rect" r:blip="" zOrderOff="10">
              <dgm:adjLst/>
              <dgm:extLst>
                <a:ext uri="{B698B0E9-8C71-41B9-8309-B3DCBF30829C}">
                  <dgm1612:spPr xmlns:dgm1612="http://schemas.microsoft.com/office/drawing/2016/12/diagram">
                    <a:ln w="6350"/>
                  </dgm1612:spPr>
                </a:ext>
              </dgm:extLst>
            </dgm:shape>
            <dgm:presOf/>
            <dgm:constrLst/>
          </dgm:layoutNode>
          <dgm:layoutNode name="EmptyPlaceHolder">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Node>
  <dgm:extLst>
    <a:ext uri="{68A01E43-0DF5-4B5B-8FA6-DAF915123BFB}">
      <dgm1612:lstStyle xmlns:dgm1612="http://schemas.microsoft.com/office/drawing/2016/12/diagram">
        <a:lvl1pPr>
          <a:defRPr b="1"/>
        </a:lvl1pPr>
      </dgm1612:lstStyle>
    </a:ext>
  </dgm:extLst>
</dgm:layoutDef>
</file>

<file path=ppt/diagrams/layout2.xml><?xml version="1.0" encoding="utf-8"?>
<dgm:layoutDef xmlns:dgm="http://schemas.openxmlformats.org/drawingml/2006/diagram" xmlns:a="http://schemas.openxmlformats.org/drawingml/2006/main" uniqueId="urn:microsoft.com/office/officeart/2017/3/layout/HorizontalLabelsTimeline">
  <dgm:title val="Horizontal Labels Timeline"/>
  <dgm:desc val="Use to show a list of events in chronological order. The rectangular shape contains the description while the date is shown immediately below. It can display a large amount of text and medium length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
    <dgm:varLst>
      <dgm:chMax/>
      <dgm:chPref/>
      <dgm:animLvl val="lvl"/>
    </dgm:varLst>
    <dgm:alg type="composite"/>
    <dgm:shape xmlns:r="http://schemas.openxmlformats.org/officeDocument/2006/relationships" r:blip="">
      <dgm:adjLst/>
    </dgm:shape>
    <dgm:constrLst>
      <dgm:constr type="w" for="ch" forName="divider" refType="w"/>
      <dgm:constr type="h" for="ch" forName="divider"/>
      <dgm:constr type="ctrY" for="ch" forName="divider" refType="h" fact="0.5"/>
      <dgm:constr type="l" for="ch" forName="divider"/>
      <dgm:constr type="w" for="ch" forName="nodes" refType="w"/>
      <dgm:constr type="h" for="ch" forName="nodes" refType="h"/>
    </dgm:constrLst>
    <dgm:layoutNode name="divider" styleLbl="fgAcc1">
      <dgm:alg type="sp"/>
      <dgm:shape xmlns:r="http://schemas.openxmlformats.org/officeDocument/2006/relationships" type="line" r:blip="" zOrderOff="-1">
        <dgm:adjLst/>
      </dgm:shape>
      <dgm:presOf/>
      <dgm:constrLst/>
      <dgm:ruleLst/>
    </dgm:layoutNode>
    <dgm:layoutNode name="nodes">
      <dgm:varLst>
        <dgm:chMax/>
        <dgm:chPref/>
        <dgm:animLvl val="lvl"/>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choose name="constrBasedOnChildrenCount">
        <dgm:if name="constrForTwoChildren" axis="ch" ptType="node" func="cnt" op="lte" val="2">
          <dgm:constrLst>
            <dgm:constr type="primFontSz" for="des" forName="L1TextContainer" val="20"/>
            <dgm:constr type="primFontSz" for="des" forName="L2TextContainer" refType="primFontSz" refFor="des" refForName="L1TextContainer" op="equ" fact="0.85"/>
            <dgm:constr type="w" for="ch" forName="composite" refType="w"/>
            <dgm:constr type="h" for="ch" forName="composite" refType="h"/>
            <dgm:constr type="w" for="ch" forName="spaceBetweenRectangles" refType="w" refFor="ch" refForName="composite" fact="0"/>
            <dgm:constr type="w" for="ch" ptType="sibTrans" op="equ"/>
            <dgm:constr type="primFontSz" for="des" forName="L1TextContainer" op="equ"/>
            <dgm:constr type="primFontSz" for="des" forName="L2TextContainer" op="equ"/>
          </dgm:constrLst>
        </dgm:if>
        <dgm:else name="constrForRest">
          <dgm:constrLst>
            <dgm:constr type="primFontSz" for="des" forName="L1TextContainer" val="20"/>
            <dgm:constr type="primFontSz" for="des" forName="L2TextContainer" refType="primFontSz" refFor="des" refForName="L1TextContainer" op="equ" fact="0.85"/>
            <dgm:constr type="w" for="ch" forName="composite" refType="w"/>
            <dgm:constr type="h" for="ch" forName="composite" refType="h"/>
            <dgm:constr type="w" for="ch" forName="spaceBetweenRectangles" refType="w" refFor="ch" refForName="composite" fact="-0.5"/>
            <dgm:constr type="w" for="ch" ptType="sibTrans" op="equ"/>
            <dgm:constr type="primFontSz" for="des" forName="L1TextContainer" op="equ"/>
            <dgm:constr type="primFontSz" for="des" forName="L2TextContainer" op="equ"/>
          </dgm:constrLst>
        </dgm:else>
      </dgm:choose>
      <dgm:forEach name="nodesForEach" axis="ch" ptType="node">
        <dgm:layoutNode name="composite">
          <dgm:alg type="composite"/>
          <dgm:shape xmlns:r="http://schemas.openxmlformats.org/officeDocument/2006/relationships" r:blip="">
            <dgm:adjLst/>
          </dgm:shape>
          <dgm:choose name="CaseForPlacingNodesAboveAndBelowDivider">
            <dgm:if name="CaseForPlacingNodeAboveDivider" axis="self" ptType="node" func="posOdd" op="equ" val="1">
              <dgm:constrLst>
                <dgm:constr type="w" for="ch" forName="L1TextContainer" refType="w" fact="0.88"/>
                <dgm:constr type="l" for="ch" forName="L1TextContainer" refType="w" fact="0.06"/>
                <dgm:constr type="h" for="ch" forName="L1TextContainer" refType="h" fact="0.12"/>
                <dgm:constr type="t" for="ch" forName="L1TextContainer" refType="h" fact="0.31"/>
                <dgm:constr type="w" for="ch" forName="L2TextContainerWrapper" refType="w" fact="0.88"/>
                <dgm:constr type="l" for="ch" forName="L2TextContainerWrapper" refType="w" fact="0.06"/>
                <dgm:constr type="h" for="ch" forName="L2TextContainerWrapper" refType="h" fact="0.31"/>
                <dgm:constr type="b" for="ch" forName="L2TextContainerWrapper" refType="h" fact="0.31"/>
                <dgm:constr type="w" for="ch" forName="ConnectLine"/>
                <dgm:constr type="ctrX" for="ch" forName="ConnectLine" refType="w" fact="0.5"/>
                <dgm:constr type="h" for="ch" forName="ConnectLine" refType="h" fact="0.07"/>
                <dgm:constr type="t" for="ch" forName="ConnectLine" refType="h" fact="0.43"/>
                <dgm:constr type="w" for="ch" forName="ConnectorPoint" refType="h" fact="0.022"/>
                <dgm:constr type="h" for="ch" forName="ConnectorPoint" refType="h" fact="0.022"/>
                <dgm:constr type="ctrX" for="ch" forName="ConnectorPoint" refType="w" fact="0.5"/>
                <dgm:constr type="ctrY" for="ch" forName="ConnectorPoint" refType="h" fact="0.5"/>
                <dgm:constr type="w" for="ch" forName="EmptyPlaceHolder" refType="w"/>
                <dgm:constr type="h" for="ch" forName="EmptyPlaceHolder" refType="h" fact="0.5"/>
                <dgm:constr type="t" for="ch" forName="EmptyPlaceHolder" refType="h" fact="0.5"/>
              </dgm:constrLst>
            </dgm:if>
            <dgm:else name="CaseForPlacingNodeBelowDivider">
              <dgm:constrLst>
                <dgm:constr type="w" for="ch" forName="L1TextContainer" refType="w" fact="0.88"/>
                <dgm:constr type="l" for="ch" forName="L1TextContainer" refType="w" fact="0.06"/>
                <dgm:constr type="h" for="ch" forName="L1TextContainer" refType="h" fact="0.12"/>
                <dgm:constr type="t" for="ch" forName="L1TextContainer" refType="h" fact="0.57"/>
                <dgm:constr type="w" for="ch" forName="L2TextContainerWrapper" refType="w" fact="0.88"/>
                <dgm:constr type="l" for="ch" forName="L2TextContainerWrapper" refType="w" fact="0.06"/>
                <dgm:constr type="h" for="ch" forName="L2TextContainerWrapper" refType="h" fact="0.31"/>
                <dgm:constr type="t" for="ch" forName="L2TextContainerWrapper" refType="h" fact="0.69"/>
                <dgm:constr type="w" for="ch" forName="ConnectLine"/>
                <dgm:constr type="ctrX" for="ch" forName="ConnectLine" refType="w" fact="0.5"/>
                <dgm:constr type="h" for="ch" forName="ConnectLine" refType="h" fact="0.07"/>
                <dgm:constr type="t" for="ch" forName="ConnectLine" refType="h" fact="0.5"/>
                <dgm:constr type="w" for="ch" forName="ConnectorPoint" refType="h" fact="0.022"/>
                <dgm:constr type="h" for="ch" forName="ConnectorPoint" refType="h" fact="0.022"/>
                <dgm:constr type="ctrX" for="ch" forName="ConnectorPoint" refType="w" fact="0.5"/>
                <dgm:constr type="ctrY" for="ch" forName="ConnectorPoint" refType="h" fact="0.5"/>
                <dgm:constr type="w" for="ch" forName="EmptyPlaceHolder" refType="w"/>
                <dgm:constr type="h" for="ch" forName="EmptyPlaceHolder" refType="h" fact="0.5"/>
                <dgm:constr type="t" for="ch" forName="EmptyPlaceHolder" refType="h" fact="0"/>
              </dgm:constrLst>
            </dgm:else>
          </dgm:choose>
          <dgm:layoutNode name="L1TextContainer" styleLbl="alignNode1">
            <dgm:varLst>
              <dgm:chMax val="1"/>
              <dgm:chPref val="1"/>
              <dgm:bulletEnabled val="1"/>
            </dgm:varLst>
            <dgm:alg type="tx">
              <dgm:param type="txAnchorVert" val="mid"/>
              <dgm:param type="parTxLTRAlign" val="ctr"/>
              <dgm:param type="parTxRTLAlign" val="ctr"/>
            </dgm:alg>
            <dgm:shape xmlns:r="http://schemas.openxmlformats.org/officeDocument/2006/relationships" type="rect" r:blip="">
              <dgm:adjLst/>
            </dgm:shape>
            <dgm:presOf axis="self"/>
            <dgm:constrLst>
              <dgm:constr type="tMarg" refType="primFontSz" fact="0.4"/>
              <dgm:constr type="bMarg" refType="primFontSz" fact="0.4"/>
              <dgm:constr type="lMarg" refType="primFontSz" fact="0.4"/>
              <dgm:constr type="rMarg" refType="primFontSz" fact="0.4"/>
            </dgm:constrLst>
            <dgm:ruleLst>
              <dgm:rule type="primFontSz" val="14" fact="NaN" max="NaN"/>
            </dgm:ruleLst>
          </dgm:layoutNode>
          <dgm:layoutNode name="L2TextContainerWrapper">
            <dgm:varLst>
              <dgm:bulletEnabled val="1"/>
            </dgm:varLst>
            <dgm:alg type="composite"/>
            <dgm:choose name="L2TextContainerConstr">
              <dgm:if name="CaseForPlacingL2TextContaineAboveDivider" axis="self" ptType="node" func="posOdd" op="equ" val="1">
                <dgm:constrLst>
                  <dgm:constr type="h" for="ch" forName="L2TextContainer" refType="h" fact="0.39"/>
                  <dgm:constr type="b" for="ch" forName="L2TextContainer" refType="h"/>
                  <dgm:constr type="h" for="ch" forName="FlexibleEmptyPlaceHolder" refType="h" fact="0.61"/>
                </dgm:constrLst>
              </dgm:if>
              <dgm:else name="CaseForPlacingL2TextContaineBelowDivider">
                <dgm:constrLst>
                  <dgm:constr type="h" for="ch" forName="L2TextContainer" refType="h" fact="0.39"/>
                  <dgm:constr type="h" for="ch" forName="FlexibleEmptyPlaceHolder" refType="h" fact="0.61"/>
                  <dgm:constr type="b" for="ch" forName="FlexibleEmptyPlaceHolder" refType="h"/>
                </dgm:constrLst>
              </dgm:else>
            </dgm:choose>
            <dgm:layoutNode name="L2TextContainer" styleLbl="bgAccFollowNode1" moveWith="L1TextContainer">
              <dgm:choose name="L2TextContainerAlgo">
                <dgm:if name="L2TextContainerAlgoLTR" func="var" arg="dir" op="equ" val="norm">
                  <dgm:alg type="tx">
                    <dgm:param type="txAnchorVert" val="mid"/>
                    <dgm:param type="parTxRTLAlign" val="l"/>
                    <dgm:param type="parTxLTRAlign" val="l"/>
                    <dgm:param type="txAnchorVertCh" val="mid"/>
                    <dgm:param type="shpTxRTLAlignCh" val="l"/>
                    <dgm:param type="shpTxLTRAlignCh" val="l"/>
                  </dgm:alg>
                </dgm:if>
                <dgm:else name="L2TextContainerAlgoRTL">
                  <dgm:alg type="tx">
                    <dgm:param type="txAnchorVert" val="mid"/>
                    <dgm:param type="parTxRTLAlign" val="r"/>
                    <dgm:param type="parTxLTRAlign" val="r"/>
                    <dgm:param type="txAnchorVertCh" val="mid"/>
                    <dgm:param type="shpTxRTLAlignCh" val="r"/>
                    <dgm:param type="shpTxLTRAlignCh" val="r"/>
                  </dgm:alg>
                </dgm:else>
              </dgm:choose>
              <dgm:shape xmlns:r="http://schemas.openxmlformats.org/officeDocument/2006/relationships" type="rect" r:blip="">
                <dgm:adjLst/>
              </dgm:shape>
              <dgm:presOf axis="des" ptType="node"/>
              <dgm:constrLst>
                <dgm:constr type="tMarg" refType="primFontSz" fact="0.75"/>
                <dgm:constr type="bMarg" refType="primFontSz" fact="0.75"/>
                <dgm:constr type="lMarg" refType="primFontSz" fact="0.75"/>
                <dgm:constr type="rMarg" refType="primFontSz" fact="0.75"/>
              </dgm:constrLst>
              <dgm:ruleLst>
                <dgm:rule type="h" val="INF" fact="NaN" max="NaN"/>
                <dgm:rule type="primFontSz" val="12" fact="NaN" max="NaN"/>
                <dgm:rule type="secFontSz" val="10" fact="NaN" max="NaN"/>
              </dgm:ruleLst>
            </dgm:layoutNode>
            <dgm:layoutNode name="FlexibleEmptyPlaceHolder">
              <dgm:alg type="sp"/>
              <dgm:shape xmlns:r="http://schemas.openxmlformats.org/officeDocument/2006/relationships" r:blip="">
                <dgm:adjLst/>
              </dgm:shape>
              <dgm:presOf/>
              <dgm:constrLst/>
            </dgm:layoutNode>
          </dgm:layoutNode>
          <dgm:layoutNode name="ConnectLine" styleLbl="sibTrans1D1" moveWith="L1TextContainer">
            <dgm:alg type="sp"/>
            <dgm:shape xmlns:r="http://schemas.openxmlformats.org/officeDocument/2006/relationships" type="line" r:blip="">
              <dgm:adjLst/>
            </dgm:shape>
            <dgm:presOf/>
            <dgm:constrLst/>
          </dgm:layoutNode>
          <dgm:layoutNode name="ConnectorPoint" styleLbl="node1" moveWith="L1TextContainer">
            <dgm:alg type="sp"/>
            <dgm:shape xmlns:r="http://schemas.openxmlformats.org/officeDocument/2006/relationships" rot="45" type="rect" r:blip="" zOrderOff="10">
              <dgm:adjLst/>
              <dgm:extLst>
                <a:ext uri="{B698B0E9-8C71-41B9-8309-B3DCBF30829C}">
                  <dgm1612:spPr xmlns:dgm1612="http://schemas.microsoft.com/office/drawing/2016/12/diagram">
                    <a:ln w="6350"/>
                  </dgm1612:spPr>
                </a:ext>
              </dgm:extLst>
            </dgm:shape>
            <dgm:presOf/>
            <dgm:constrLst/>
          </dgm:layoutNode>
          <dgm:layoutNode name="EmptyPlaceHolder">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Node>
  <dgm:extLst>
    <a:ext uri="{68A01E43-0DF5-4B5B-8FA6-DAF915123BFB}">
      <dgm1612:lstStyle xmlns:dgm1612="http://schemas.microsoft.com/office/drawing/2016/12/diagram">
        <a:lvl1pPr>
          <a:defRPr b="1"/>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04A980-D073-4F43-853F-3547802F4AD9}" type="datetimeFigureOut">
              <a:rPr lang="en-GB" smtClean="0"/>
              <a:t>07/11/2021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835009-1279-4674-B5B4-F26114275319}" type="slidenum">
              <a:rPr lang="en-GB" smtClean="0"/>
              <a:t>‹#›</a:t>
            </a:fld>
            <a:endParaRPr lang="en-GB"/>
          </a:p>
        </p:txBody>
      </p:sp>
    </p:spTree>
    <p:extLst>
      <p:ext uri="{BB962C8B-B14F-4D97-AF65-F5344CB8AC3E}">
        <p14:creationId xmlns:p14="http://schemas.microsoft.com/office/powerpoint/2010/main" val="12223162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Title Page </a:t>
            </a:r>
          </a:p>
        </p:txBody>
      </p:sp>
      <p:sp>
        <p:nvSpPr>
          <p:cNvPr id="4" name="Slide Number Placeholder 3"/>
          <p:cNvSpPr>
            <a:spLocks noGrp="1"/>
          </p:cNvSpPr>
          <p:nvPr>
            <p:ph type="sldNum" sz="quarter" idx="5"/>
          </p:nvPr>
        </p:nvSpPr>
        <p:spPr/>
        <p:txBody>
          <a:bodyPr/>
          <a:lstStyle/>
          <a:p>
            <a:fld id="{B5835009-1279-4674-B5B4-F26114275319}" type="slidenum">
              <a:rPr lang="en-GB" smtClean="0"/>
              <a:t>1</a:t>
            </a:fld>
            <a:endParaRPr lang="en-GB"/>
          </a:p>
        </p:txBody>
      </p:sp>
    </p:spTree>
    <p:extLst>
      <p:ext uri="{BB962C8B-B14F-4D97-AF65-F5344CB8AC3E}">
        <p14:creationId xmlns:p14="http://schemas.microsoft.com/office/powerpoint/2010/main" val="14266819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Contents</a:t>
            </a:r>
          </a:p>
        </p:txBody>
      </p:sp>
      <p:sp>
        <p:nvSpPr>
          <p:cNvPr id="4" name="Slide Number Placeholder 3"/>
          <p:cNvSpPr>
            <a:spLocks noGrp="1"/>
          </p:cNvSpPr>
          <p:nvPr>
            <p:ph type="sldNum" sz="quarter" idx="5"/>
          </p:nvPr>
        </p:nvSpPr>
        <p:spPr/>
        <p:txBody>
          <a:bodyPr/>
          <a:lstStyle/>
          <a:p>
            <a:fld id="{B5835009-1279-4674-B5B4-F26114275319}" type="slidenum">
              <a:rPr lang="en-GB" smtClean="0"/>
              <a:t>2</a:t>
            </a:fld>
            <a:endParaRPr lang="en-GB"/>
          </a:p>
        </p:txBody>
      </p:sp>
    </p:spTree>
    <p:extLst>
      <p:ext uri="{BB962C8B-B14F-4D97-AF65-F5344CB8AC3E}">
        <p14:creationId xmlns:p14="http://schemas.microsoft.com/office/powerpoint/2010/main" val="34429125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a:t>Latagore</a:t>
            </a:r>
            <a:r>
              <a:rPr lang="en-GB" dirty="0"/>
              <a:t> is useful for DLC</a:t>
            </a:r>
          </a:p>
        </p:txBody>
      </p:sp>
      <p:sp>
        <p:nvSpPr>
          <p:cNvPr id="4" name="Slide Number Placeholder 3"/>
          <p:cNvSpPr>
            <a:spLocks noGrp="1"/>
          </p:cNvSpPr>
          <p:nvPr>
            <p:ph type="sldNum" sz="quarter" idx="5"/>
          </p:nvPr>
        </p:nvSpPr>
        <p:spPr/>
        <p:txBody>
          <a:bodyPr/>
          <a:lstStyle/>
          <a:p>
            <a:fld id="{B5835009-1279-4674-B5B4-F26114275319}" type="slidenum">
              <a:rPr lang="en-GB" smtClean="0"/>
              <a:t>3</a:t>
            </a:fld>
            <a:endParaRPr lang="en-GB"/>
          </a:p>
        </p:txBody>
      </p:sp>
    </p:spTree>
    <p:extLst>
      <p:ext uri="{BB962C8B-B14F-4D97-AF65-F5344CB8AC3E}">
        <p14:creationId xmlns:p14="http://schemas.microsoft.com/office/powerpoint/2010/main" val="18411323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5835009-1279-4674-B5B4-F26114275319}" type="slidenum">
              <a:rPr lang="en-GB" smtClean="0"/>
              <a:t>4</a:t>
            </a:fld>
            <a:endParaRPr lang="en-GB"/>
          </a:p>
        </p:txBody>
      </p:sp>
    </p:spTree>
    <p:extLst>
      <p:ext uri="{BB962C8B-B14F-4D97-AF65-F5344CB8AC3E}">
        <p14:creationId xmlns:p14="http://schemas.microsoft.com/office/powerpoint/2010/main" val="16554658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5835009-1279-4674-B5B4-F26114275319}" type="slidenum">
              <a:rPr lang="en-GB" smtClean="0"/>
              <a:t>11</a:t>
            </a:fld>
            <a:endParaRPr lang="en-GB"/>
          </a:p>
        </p:txBody>
      </p:sp>
    </p:spTree>
    <p:extLst>
      <p:ext uri="{BB962C8B-B14F-4D97-AF65-F5344CB8AC3E}">
        <p14:creationId xmlns:p14="http://schemas.microsoft.com/office/powerpoint/2010/main" val="35770050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F19D0A8-35C3-4DFA-965F-6ED92489815C}" type="datetimeFigureOut">
              <a:rPr lang="en-GB" smtClean="0"/>
              <a:t>07/11/2021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A77C803-4EC9-4BA4-9C56-8B5B4A11834A}" type="slidenum">
              <a:rPr lang="en-GB" smtClean="0"/>
              <a:t>‹#›</a:t>
            </a:fld>
            <a:endParaRPr lang="en-GB"/>
          </a:p>
        </p:txBody>
      </p:sp>
    </p:spTree>
    <p:extLst>
      <p:ext uri="{BB962C8B-B14F-4D97-AF65-F5344CB8AC3E}">
        <p14:creationId xmlns:p14="http://schemas.microsoft.com/office/powerpoint/2010/main" val="3406809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F19D0A8-35C3-4DFA-965F-6ED92489815C}" type="datetimeFigureOut">
              <a:rPr lang="en-GB" smtClean="0"/>
              <a:t>07/11/2021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A77C803-4EC9-4BA4-9C56-8B5B4A11834A}" type="slidenum">
              <a:rPr lang="en-GB" smtClean="0"/>
              <a:t>‹#›</a:t>
            </a:fld>
            <a:endParaRPr lang="en-GB"/>
          </a:p>
        </p:txBody>
      </p:sp>
    </p:spTree>
    <p:extLst>
      <p:ext uri="{BB962C8B-B14F-4D97-AF65-F5344CB8AC3E}">
        <p14:creationId xmlns:p14="http://schemas.microsoft.com/office/powerpoint/2010/main" val="411695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F19D0A8-35C3-4DFA-965F-6ED92489815C}" type="datetimeFigureOut">
              <a:rPr lang="en-GB" smtClean="0"/>
              <a:t>07/11/2021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A77C803-4EC9-4BA4-9C56-8B5B4A11834A}" type="slidenum">
              <a:rPr lang="en-GB" smtClean="0"/>
              <a:t>‹#›</a:t>
            </a:fld>
            <a:endParaRPr lang="en-GB"/>
          </a:p>
        </p:txBody>
      </p:sp>
    </p:spTree>
    <p:extLst>
      <p:ext uri="{BB962C8B-B14F-4D97-AF65-F5344CB8AC3E}">
        <p14:creationId xmlns:p14="http://schemas.microsoft.com/office/powerpoint/2010/main" val="2848333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F19D0A8-35C3-4DFA-965F-6ED92489815C}" type="datetimeFigureOut">
              <a:rPr lang="en-GB" smtClean="0"/>
              <a:t>07/11/2021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A77C803-4EC9-4BA4-9C56-8B5B4A11834A}" type="slidenum">
              <a:rPr lang="en-GB" smtClean="0"/>
              <a:t>‹#›</a:t>
            </a:fld>
            <a:endParaRPr lang="en-GB"/>
          </a:p>
        </p:txBody>
      </p:sp>
    </p:spTree>
    <p:extLst>
      <p:ext uri="{BB962C8B-B14F-4D97-AF65-F5344CB8AC3E}">
        <p14:creationId xmlns:p14="http://schemas.microsoft.com/office/powerpoint/2010/main" val="6773380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F19D0A8-35C3-4DFA-965F-6ED92489815C}" type="datetimeFigureOut">
              <a:rPr lang="en-GB" smtClean="0"/>
              <a:t>07/11/2021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A77C803-4EC9-4BA4-9C56-8B5B4A11834A}" type="slidenum">
              <a:rPr lang="en-GB" smtClean="0"/>
              <a:t>‹#›</a:t>
            </a:fld>
            <a:endParaRPr lang="en-GB"/>
          </a:p>
        </p:txBody>
      </p:sp>
    </p:spTree>
    <p:extLst>
      <p:ext uri="{BB962C8B-B14F-4D97-AF65-F5344CB8AC3E}">
        <p14:creationId xmlns:p14="http://schemas.microsoft.com/office/powerpoint/2010/main" val="35746564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F19D0A8-35C3-4DFA-965F-6ED92489815C}" type="datetimeFigureOut">
              <a:rPr lang="en-GB" smtClean="0"/>
              <a:t>07/11/2021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A77C803-4EC9-4BA4-9C56-8B5B4A11834A}" type="slidenum">
              <a:rPr lang="en-GB" smtClean="0"/>
              <a:t>‹#›</a:t>
            </a:fld>
            <a:endParaRPr lang="en-GB"/>
          </a:p>
        </p:txBody>
      </p:sp>
    </p:spTree>
    <p:extLst>
      <p:ext uri="{BB962C8B-B14F-4D97-AF65-F5344CB8AC3E}">
        <p14:creationId xmlns:p14="http://schemas.microsoft.com/office/powerpoint/2010/main" val="19744694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F19D0A8-35C3-4DFA-965F-6ED92489815C}" type="datetimeFigureOut">
              <a:rPr lang="en-GB" smtClean="0"/>
              <a:t>07/11/2021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4A77C803-4EC9-4BA4-9C56-8B5B4A11834A}" type="slidenum">
              <a:rPr lang="en-GB" smtClean="0"/>
              <a:t>‹#›</a:t>
            </a:fld>
            <a:endParaRPr lang="en-GB"/>
          </a:p>
        </p:txBody>
      </p:sp>
    </p:spTree>
    <p:extLst>
      <p:ext uri="{BB962C8B-B14F-4D97-AF65-F5344CB8AC3E}">
        <p14:creationId xmlns:p14="http://schemas.microsoft.com/office/powerpoint/2010/main" val="29885001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F19D0A8-35C3-4DFA-965F-6ED92489815C}" type="datetimeFigureOut">
              <a:rPr lang="en-GB" smtClean="0"/>
              <a:t>07/11/2021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4A77C803-4EC9-4BA4-9C56-8B5B4A11834A}" type="slidenum">
              <a:rPr lang="en-GB" smtClean="0"/>
              <a:t>‹#›</a:t>
            </a:fld>
            <a:endParaRPr lang="en-GB"/>
          </a:p>
        </p:txBody>
      </p:sp>
    </p:spTree>
    <p:extLst>
      <p:ext uri="{BB962C8B-B14F-4D97-AF65-F5344CB8AC3E}">
        <p14:creationId xmlns:p14="http://schemas.microsoft.com/office/powerpoint/2010/main" val="30908596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19D0A8-35C3-4DFA-965F-6ED92489815C}" type="datetimeFigureOut">
              <a:rPr lang="en-GB" smtClean="0"/>
              <a:t>07/11/2021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4A77C803-4EC9-4BA4-9C56-8B5B4A11834A}" type="slidenum">
              <a:rPr lang="en-GB" smtClean="0"/>
              <a:t>‹#›</a:t>
            </a:fld>
            <a:endParaRPr lang="en-GB"/>
          </a:p>
        </p:txBody>
      </p:sp>
    </p:spTree>
    <p:extLst>
      <p:ext uri="{BB962C8B-B14F-4D97-AF65-F5344CB8AC3E}">
        <p14:creationId xmlns:p14="http://schemas.microsoft.com/office/powerpoint/2010/main" val="14452147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F19D0A8-35C3-4DFA-965F-6ED92489815C}" type="datetimeFigureOut">
              <a:rPr lang="en-GB" smtClean="0"/>
              <a:t>07/11/2021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A77C803-4EC9-4BA4-9C56-8B5B4A11834A}" type="slidenum">
              <a:rPr lang="en-GB" smtClean="0"/>
              <a:t>‹#›</a:t>
            </a:fld>
            <a:endParaRPr lang="en-GB"/>
          </a:p>
        </p:txBody>
      </p:sp>
    </p:spTree>
    <p:extLst>
      <p:ext uri="{BB962C8B-B14F-4D97-AF65-F5344CB8AC3E}">
        <p14:creationId xmlns:p14="http://schemas.microsoft.com/office/powerpoint/2010/main" val="33581715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F19D0A8-35C3-4DFA-965F-6ED92489815C}" type="datetimeFigureOut">
              <a:rPr lang="en-GB" smtClean="0"/>
              <a:t>07/11/2021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A77C803-4EC9-4BA4-9C56-8B5B4A11834A}" type="slidenum">
              <a:rPr lang="en-GB" smtClean="0"/>
              <a:t>‹#›</a:t>
            </a:fld>
            <a:endParaRPr lang="en-GB"/>
          </a:p>
        </p:txBody>
      </p:sp>
    </p:spTree>
    <p:extLst>
      <p:ext uri="{BB962C8B-B14F-4D97-AF65-F5344CB8AC3E}">
        <p14:creationId xmlns:p14="http://schemas.microsoft.com/office/powerpoint/2010/main" val="28261373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19D0A8-35C3-4DFA-965F-6ED92489815C}" type="datetimeFigureOut">
              <a:rPr lang="en-GB" smtClean="0"/>
              <a:t>07/11/2021</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77C803-4EC9-4BA4-9C56-8B5B4A11834A}" type="slidenum">
              <a:rPr lang="en-GB" smtClean="0"/>
              <a:t>‹#›</a:t>
            </a:fld>
            <a:endParaRPr lang="en-GB"/>
          </a:p>
        </p:txBody>
      </p:sp>
    </p:spTree>
    <p:extLst>
      <p:ext uri="{BB962C8B-B14F-4D97-AF65-F5344CB8AC3E}">
        <p14:creationId xmlns:p14="http://schemas.microsoft.com/office/powerpoint/2010/main" val="2219558007"/>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diagramLayout" Target="../diagrams/layout2.xml"/><Relationship Id="rId7" Type="http://schemas.openxmlformats.org/officeDocument/2006/relationships/image" Target="../media/image3.jp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jpg"/><Relationship Id="rId5" Type="http://schemas.openxmlformats.org/officeDocument/2006/relationships/image" Target="../media/image1.png"/><Relationship Id="rId4" Type="http://schemas.microsoft.com/office/2007/relationships/hdphoto" Target="../media/hdphoto4.wdp"/></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7" Type="http://schemas.openxmlformats.org/officeDocument/2006/relationships/image" Target="../media/image18.jp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hyperlink" Target="https://www.ervinskalameraphotos.com/wp-content/uploads/2011/09/Shipwreck-Skeleton-Coast-Namibia-732x500.jpg" TargetMode="External"/><Relationship Id="rId7" Type="http://schemas.openxmlformats.org/officeDocument/2006/relationships/image" Target="../media/image11.png"/><Relationship Id="rId2" Type="http://schemas.openxmlformats.org/officeDocument/2006/relationships/hyperlink" Target="https://www.pinterest.co.uk/pin/218354281913581888/" TargetMode="External"/><Relationship Id="rId1" Type="http://schemas.openxmlformats.org/officeDocument/2006/relationships/slideLayout" Target="../slideLayouts/slideLayout2.xml"/><Relationship Id="rId6" Type="http://schemas.openxmlformats.org/officeDocument/2006/relationships/image" Target="../media/image3.jpg"/><Relationship Id="rId5" Type="http://schemas.openxmlformats.org/officeDocument/2006/relationships/hyperlink" Target="https://www.cibdol.com/img/cms/Blog/blog-banners/11.jpg" TargetMode="External"/><Relationship Id="rId4" Type="http://schemas.openxmlformats.org/officeDocument/2006/relationships/hyperlink" Target="https://www.bl.uk/britishlibrary/~/media/bl/global/dl%20romantics%20and%20victorians/collection-item-images/u/n/k/unknown%20engraving%20b20105%2015.jp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jpg"/><Relationship Id="rId5" Type="http://schemas.openxmlformats.org/officeDocument/2006/relationships/image" Target="../media/image1.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7" Type="http://schemas.openxmlformats.org/officeDocument/2006/relationships/image" Target="../media/image3.jp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0.png"/><Relationship Id="rId5" Type="http://schemas.microsoft.com/office/2007/relationships/hdphoto" Target="../media/hdphoto3.wdp"/><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diagramLayout" Target="../diagrams/layout1.xml"/><Relationship Id="rId7" Type="http://schemas.openxmlformats.org/officeDocument/2006/relationships/image" Target="../media/image3.jp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0">
            <a:extLst>
              <a:ext uri="{FF2B5EF4-FFF2-40B4-BE49-F238E27FC236}">
                <a16:creationId xmlns:a16="http://schemas.microsoft.com/office/drawing/2014/main" id="{0BC9EFE1-D8CB-4668-9980-DB108327A7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20431"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12">
            <a:extLst>
              <a:ext uri="{FF2B5EF4-FFF2-40B4-BE49-F238E27FC236}">
                <a16:creationId xmlns:a16="http://schemas.microsoft.com/office/drawing/2014/main" id="{7CBAE1BD-B8E4-4029-8AA2-C77E4FED986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0" name="Freeform 49">
            <a:extLst>
              <a:ext uri="{FF2B5EF4-FFF2-40B4-BE49-F238E27FC236}">
                <a16:creationId xmlns:a16="http://schemas.microsoft.com/office/drawing/2014/main" id="{77DA6D33-2D62-458C-BF5D-DBF612FD55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713915"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Content Placeholder 4">
            <a:extLst>
              <a:ext uri="{FF2B5EF4-FFF2-40B4-BE49-F238E27FC236}">
                <a16:creationId xmlns:a16="http://schemas.microsoft.com/office/drawing/2014/main" id="{A635E43F-9849-4079-8FF1-AAFDF270DC6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955169" y="770037"/>
            <a:ext cx="5174981" cy="6097438"/>
          </a:xfrm>
          <a:custGeom>
            <a:avLst/>
            <a:gdLst/>
            <a:ahLst/>
            <a:cxnLst/>
            <a:rect l="l" t="t" r="r" b="b"/>
            <a:pathLst>
              <a:path w="5298683" h="6097438">
                <a:moveTo>
                  <a:pt x="3120528" y="0"/>
                </a:moveTo>
                <a:cubicBezTo>
                  <a:pt x="3874524" y="0"/>
                  <a:pt x="4566062" y="267415"/>
                  <a:pt x="5105473" y="712577"/>
                </a:cubicBezTo>
                <a:lnTo>
                  <a:pt x="5298683" y="888178"/>
                </a:lnTo>
                <a:lnTo>
                  <a:pt x="5298683" y="5352876"/>
                </a:lnTo>
                <a:lnTo>
                  <a:pt x="5105473" y="5528477"/>
                </a:lnTo>
                <a:cubicBezTo>
                  <a:pt x="4874296" y="5719261"/>
                  <a:pt x="4615179" y="5877397"/>
                  <a:pt x="4335177" y="5995828"/>
                </a:cubicBezTo>
                <a:lnTo>
                  <a:pt x="4057556" y="6097438"/>
                </a:lnTo>
                <a:lnTo>
                  <a:pt x="2183499" y="6097438"/>
                </a:lnTo>
                <a:lnTo>
                  <a:pt x="1905878" y="5995828"/>
                </a:lnTo>
                <a:cubicBezTo>
                  <a:pt x="785873" y="5522106"/>
                  <a:pt x="0" y="4413092"/>
                  <a:pt x="0" y="3120527"/>
                </a:cubicBezTo>
                <a:cubicBezTo>
                  <a:pt x="0" y="1397108"/>
                  <a:pt x="1397108" y="0"/>
                  <a:pt x="3120528" y="0"/>
                </a:cubicBezTo>
                <a:close/>
              </a:path>
            </a:pathLst>
          </a:custGeom>
        </p:spPr>
      </p:pic>
      <p:sp>
        <p:nvSpPr>
          <p:cNvPr id="6" name="Subtitle 5">
            <a:extLst>
              <a:ext uri="{FF2B5EF4-FFF2-40B4-BE49-F238E27FC236}">
                <a16:creationId xmlns:a16="http://schemas.microsoft.com/office/drawing/2014/main" id="{03D4B591-CFC3-4DC9-976B-16E9BEE812D6}"/>
              </a:ext>
            </a:extLst>
          </p:cNvPr>
          <p:cNvSpPr>
            <a:spLocks noGrp="1"/>
          </p:cNvSpPr>
          <p:nvPr>
            <p:ph type="subTitle" idx="1"/>
          </p:nvPr>
        </p:nvSpPr>
        <p:spPr>
          <a:xfrm>
            <a:off x="800121" y="1938528"/>
            <a:ext cx="5120307" cy="838831"/>
          </a:xfrm>
        </p:spPr>
        <p:txBody>
          <a:bodyPr anchor="b">
            <a:normAutofit/>
          </a:bodyPr>
          <a:lstStyle/>
          <a:p>
            <a:r>
              <a:rPr lang="en-GB" sz="3200" dirty="0">
                <a:solidFill>
                  <a:srgbClr val="000000"/>
                </a:solidFill>
                <a:latin typeface="Caslon Antique" panose="02027200000000000000" pitchFamily="18" charset="0"/>
                <a:cs typeface="Posterama" panose="020B0502040204020203" pitchFamily="34" charset="0"/>
              </a:rPr>
              <a:t>A brief  introduction to the</a:t>
            </a:r>
          </a:p>
        </p:txBody>
      </p:sp>
      <p:sp>
        <p:nvSpPr>
          <p:cNvPr id="2" name="Title 1">
            <a:extLst>
              <a:ext uri="{FF2B5EF4-FFF2-40B4-BE49-F238E27FC236}">
                <a16:creationId xmlns:a16="http://schemas.microsoft.com/office/drawing/2014/main" id="{F3CCE238-A82B-459B-94B5-54E6C6DC4624}"/>
              </a:ext>
            </a:extLst>
          </p:cNvPr>
          <p:cNvSpPr>
            <a:spLocks noGrp="1"/>
          </p:cNvSpPr>
          <p:nvPr>
            <p:ph type="ctrTitle"/>
          </p:nvPr>
        </p:nvSpPr>
        <p:spPr>
          <a:xfrm>
            <a:off x="799816" y="2770632"/>
            <a:ext cx="5120613" cy="2101070"/>
          </a:xfrm>
        </p:spPr>
        <p:txBody>
          <a:bodyPr vert="horz" lIns="91440" tIns="45720" rIns="91440" bIns="45720" rtlCol="0" anchor="t">
            <a:normAutofit/>
          </a:bodyPr>
          <a:lstStyle/>
          <a:p>
            <a:r>
              <a:rPr lang="en-US" sz="6600" dirty="0">
                <a:solidFill>
                  <a:srgbClr val="000000"/>
                </a:solidFill>
                <a:latin typeface="Caslon Antique" panose="02027200000000000000" pitchFamily="18" charset="0"/>
              </a:rPr>
              <a:t>World of </a:t>
            </a:r>
            <a:r>
              <a:rPr lang="en-US" sz="6600" dirty="0" err="1">
                <a:solidFill>
                  <a:srgbClr val="000000"/>
                </a:solidFill>
                <a:latin typeface="Caslon Antique" panose="02027200000000000000" pitchFamily="18" charset="0"/>
              </a:rPr>
              <a:t>Narn</a:t>
            </a:r>
            <a:r>
              <a:rPr lang="en-US" sz="6600" dirty="0">
                <a:solidFill>
                  <a:srgbClr val="000000"/>
                </a:solidFill>
                <a:latin typeface="Caslon Antique" panose="02027200000000000000" pitchFamily="18" charset="0"/>
              </a:rPr>
              <a:t>.</a:t>
            </a:r>
            <a:br>
              <a:rPr lang="en-US" sz="4400" dirty="0">
                <a:solidFill>
                  <a:srgbClr val="000000"/>
                </a:solidFill>
              </a:rPr>
            </a:br>
            <a:endParaRPr lang="en-US" sz="4400" dirty="0">
              <a:solidFill>
                <a:srgbClr val="000000"/>
              </a:solidFill>
            </a:endParaRPr>
          </a:p>
        </p:txBody>
      </p:sp>
      <p:sp>
        <p:nvSpPr>
          <p:cNvPr id="4" name="TextBox 3">
            <a:extLst>
              <a:ext uri="{FF2B5EF4-FFF2-40B4-BE49-F238E27FC236}">
                <a16:creationId xmlns:a16="http://schemas.microsoft.com/office/drawing/2014/main" id="{E3CFC2D0-3305-4D77-88F4-B5C1EF2F213D}"/>
              </a:ext>
            </a:extLst>
          </p:cNvPr>
          <p:cNvSpPr txBox="1"/>
          <p:nvPr/>
        </p:nvSpPr>
        <p:spPr>
          <a:xfrm>
            <a:off x="7939150" y="5780186"/>
            <a:ext cx="4191000" cy="615553"/>
          </a:xfrm>
          <a:prstGeom prst="rect">
            <a:avLst/>
          </a:prstGeom>
          <a:noFill/>
        </p:spPr>
        <p:txBody>
          <a:bodyPr wrap="square" rtlCol="0">
            <a:spAutoFit/>
          </a:bodyPr>
          <a:lstStyle/>
          <a:p>
            <a:pPr algn="ctr"/>
            <a:r>
              <a:rPr lang="en-GB" sz="1600" i="1" dirty="0">
                <a:latin typeface="Caslon Antique" panose="02027200000000000000" pitchFamily="18" charset="0"/>
              </a:rPr>
              <a:t>Figure 1 – </a:t>
            </a:r>
            <a:r>
              <a:rPr lang="en-GB" sz="1600" i="1" dirty="0">
                <a:latin typeface="Caslon Antique" panose="02027200000000000000" pitchFamily="18" charset="0"/>
                <a:cs typeface="Times New Roman" panose="02020603050405020304" pitchFamily="18" charset="0"/>
              </a:rPr>
              <a:t>The Abby of </a:t>
            </a:r>
            <a:r>
              <a:rPr lang="en-GB" sz="1600" i="1" dirty="0" err="1">
                <a:latin typeface="Caslon Antique" panose="02027200000000000000" pitchFamily="18" charset="0"/>
                <a:cs typeface="Times New Roman" panose="02020603050405020304" pitchFamily="18" charset="0"/>
              </a:rPr>
              <a:t>Ble</a:t>
            </a:r>
            <a:r>
              <a:rPr lang="en-GB" sz="1600" i="1" dirty="0">
                <a:latin typeface="Caslon Antique" panose="02027200000000000000" pitchFamily="18" charset="0"/>
                <a:cs typeface="Times New Roman" panose="02020603050405020304" pitchFamily="18" charset="0"/>
              </a:rPr>
              <a:t> on </a:t>
            </a:r>
            <a:r>
              <a:rPr lang="en-GB" sz="1600" i="1" dirty="0" err="1">
                <a:latin typeface="Caslon Antique" panose="02027200000000000000" pitchFamily="18" charset="0"/>
                <a:cs typeface="Times New Roman" panose="02020603050405020304" pitchFamily="18" charset="0"/>
              </a:rPr>
              <a:t>Narn</a:t>
            </a:r>
            <a:r>
              <a:rPr lang="en-GB" sz="1600" i="1" dirty="0">
                <a:latin typeface="Caslon Antique" panose="02027200000000000000" pitchFamily="18" charset="0"/>
                <a:cs typeface="Times New Roman" panose="02020603050405020304" pitchFamily="18" charset="0"/>
              </a:rPr>
              <a:t> [1]</a:t>
            </a:r>
            <a:endParaRPr lang="en-GB" sz="1600" i="1" dirty="0">
              <a:latin typeface="Caslon Antique" panose="02027200000000000000" pitchFamily="18" charset="0"/>
            </a:endParaRPr>
          </a:p>
          <a:p>
            <a:endParaRPr lang="en-GB" dirty="0"/>
          </a:p>
        </p:txBody>
      </p:sp>
      <p:pic>
        <p:nvPicPr>
          <p:cNvPr id="7" name="background" descr="A close up of a stone wall&#10;&#10;Description automatically generated">
            <a:extLst>
              <a:ext uri="{FF2B5EF4-FFF2-40B4-BE49-F238E27FC236}">
                <a16:creationId xmlns:a16="http://schemas.microsoft.com/office/drawing/2014/main" id="{AFDBD74E-E516-483F-B44C-AC495F7E165C}"/>
              </a:ext>
            </a:extLst>
          </p:cNvPr>
          <p:cNvPicPr>
            <a:picLocks noChangeAspect="1"/>
          </p:cNvPicPr>
          <p:nvPr/>
        </p:nvPicPr>
        <p:blipFill>
          <a:blip r:embed="rId5">
            <a:alphaModFix amt="50000"/>
            <a:extLst>
              <a:ext uri="{28A0092B-C50C-407E-A947-70E740481C1C}">
                <a14:useLocalDpi xmlns:a14="http://schemas.microsoft.com/office/drawing/2010/main" val="0"/>
              </a:ext>
            </a:extLst>
          </a:blip>
          <a:stretch>
            <a:fillRect/>
          </a:stretch>
        </p:blipFill>
        <p:spPr>
          <a:xfrm rot="16200000">
            <a:off x="2667001" y="-2666999"/>
            <a:ext cx="6857999" cy="12191999"/>
          </a:xfrm>
          <a:prstGeom prst="rect">
            <a:avLst/>
          </a:prstGeom>
        </p:spPr>
      </p:pic>
    </p:spTree>
    <p:extLst>
      <p:ext uri="{BB962C8B-B14F-4D97-AF65-F5344CB8AC3E}">
        <p14:creationId xmlns:p14="http://schemas.microsoft.com/office/powerpoint/2010/main" val="24253462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CE238-A82B-459B-94B5-54E6C6DC4624}"/>
              </a:ext>
            </a:extLst>
          </p:cNvPr>
          <p:cNvSpPr>
            <a:spLocks noGrp="1"/>
          </p:cNvSpPr>
          <p:nvPr>
            <p:ph type="title"/>
          </p:nvPr>
        </p:nvSpPr>
        <p:spPr>
          <a:xfrm>
            <a:off x="838200" y="303917"/>
            <a:ext cx="10515600" cy="1325563"/>
          </a:xfrm>
        </p:spPr>
        <p:txBody>
          <a:bodyPr vert="horz" lIns="91440" tIns="45720" rIns="91440" bIns="45720" rtlCol="0">
            <a:normAutofit/>
          </a:bodyPr>
          <a:lstStyle/>
          <a:p>
            <a:r>
              <a:rPr lang="en-US" sz="4000" dirty="0">
                <a:latin typeface="Caslon Antique" panose="02027200000000000000" pitchFamily="18" charset="0"/>
                <a:cs typeface="Times New Roman" panose="02020603050405020304" pitchFamily="18" charset="0"/>
              </a:rPr>
              <a:t>The History of </a:t>
            </a:r>
            <a:r>
              <a:rPr lang="en-US" sz="4000" dirty="0" err="1">
                <a:latin typeface="Caslon Antique" panose="02027200000000000000" pitchFamily="18" charset="0"/>
                <a:cs typeface="Times New Roman" panose="02020603050405020304" pitchFamily="18" charset="0"/>
              </a:rPr>
              <a:t>Narn</a:t>
            </a:r>
            <a:br>
              <a:rPr lang="en-US" dirty="0"/>
            </a:br>
            <a:endParaRPr lang="en-US" dirty="0"/>
          </a:p>
        </p:txBody>
      </p:sp>
      <p:sp>
        <p:nvSpPr>
          <p:cNvPr id="24" name="Content Placeholder 23">
            <a:extLst>
              <a:ext uri="{FF2B5EF4-FFF2-40B4-BE49-F238E27FC236}">
                <a16:creationId xmlns:a16="http://schemas.microsoft.com/office/drawing/2014/main" id="{7231C526-EA2E-413E-BA47-6F87AA6F03D2}"/>
              </a:ext>
            </a:extLst>
          </p:cNvPr>
          <p:cNvSpPr>
            <a:spLocks noGrp="1"/>
          </p:cNvSpPr>
          <p:nvPr>
            <p:ph idx="1"/>
          </p:nvPr>
        </p:nvSpPr>
        <p:spPr>
          <a:xfrm>
            <a:off x="838200" y="934861"/>
            <a:ext cx="10515600" cy="1699282"/>
          </a:xfrm>
        </p:spPr>
        <p:txBody>
          <a:bodyPr>
            <a:normAutofit/>
          </a:bodyPr>
          <a:lstStyle/>
          <a:p>
            <a:pPr lvl="1"/>
            <a:r>
              <a:rPr lang="en-US" sz="2000" dirty="0">
                <a:latin typeface="Caslon Antique" panose="02027200000000000000" pitchFamily="18" charset="0"/>
              </a:rPr>
              <a:t>After the Split (AS)</a:t>
            </a:r>
          </a:p>
          <a:p>
            <a:pPr marL="0" indent="0">
              <a:buNone/>
            </a:pPr>
            <a:endParaRPr lang="en-US" sz="2000" dirty="0">
              <a:latin typeface="Modern No. 20" panose="02070704070505020303" pitchFamily="18" charset="0"/>
            </a:endParaRPr>
          </a:p>
          <a:p>
            <a:endParaRPr lang="en-US" sz="2000" dirty="0">
              <a:latin typeface="Modern No. 20" panose="02070704070505020303" pitchFamily="18" charset="0"/>
            </a:endParaRPr>
          </a:p>
        </p:txBody>
      </p:sp>
      <p:graphicFrame>
        <p:nvGraphicFramePr>
          <p:cNvPr id="6" name="Content Placeholder 3" descr="SmartArt timeline">
            <a:extLst>
              <a:ext uri="{FF2B5EF4-FFF2-40B4-BE49-F238E27FC236}">
                <a16:creationId xmlns:a16="http://schemas.microsoft.com/office/drawing/2014/main" id="{BC256118-AAC6-401B-8CE0-76C7E5212CD1}"/>
              </a:ext>
            </a:extLst>
          </p:cNvPr>
          <p:cNvGraphicFramePr>
            <a:graphicFrameLocks/>
          </p:cNvGraphicFramePr>
          <p:nvPr>
            <p:extLst>
              <p:ext uri="{D42A27DB-BD31-4B8C-83A1-F6EECF244321}">
                <p14:modId xmlns:p14="http://schemas.microsoft.com/office/powerpoint/2010/main" val="206228355"/>
              </p:ext>
            </p:extLst>
          </p:nvPr>
        </p:nvGraphicFramePr>
        <p:xfrm>
          <a:off x="562769" y="2020183"/>
          <a:ext cx="11066462" cy="45339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27" name="Group 26">
            <a:extLst>
              <a:ext uri="{FF2B5EF4-FFF2-40B4-BE49-F238E27FC236}">
                <a16:creationId xmlns:a16="http://schemas.microsoft.com/office/drawing/2014/main" id="{C1EBAB09-DB6F-4924-90FB-9068C1F65D1D}"/>
              </a:ext>
            </a:extLst>
          </p:cNvPr>
          <p:cNvGrpSpPr/>
          <p:nvPr/>
        </p:nvGrpSpPr>
        <p:grpSpPr>
          <a:xfrm>
            <a:off x="8967788" y="2290624"/>
            <a:ext cx="2105025" cy="1447524"/>
            <a:chOff x="5670669" y="98554"/>
            <a:chExt cx="2809666" cy="1447524"/>
          </a:xfrm>
        </p:grpSpPr>
        <p:sp>
          <p:nvSpPr>
            <p:cNvPr id="28" name="Rectangle 27">
              <a:extLst>
                <a:ext uri="{FF2B5EF4-FFF2-40B4-BE49-F238E27FC236}">
                  <a16:creationId xmlns:a16="http://schemas.microsoft.com/office/drawing/2014/main" id="{2FE0C802-55BB-4EBB-8C30-A0E8DBB175D4}"/>
                </a:ext>
              </a:extLst>
            </p:cNvPr>
            <p:cNvSpPr/>
            <p:nvPr/>
          </p:nvSpPr>
          <p:spPr>
            <a:xfrm>
              <a:off x="5670669" y="98554"/>
              <a:ext cx="2434621" cy="1405509"/>
            </a:xfrm>
            <a:prstGeom prst="rect">
              <a:avLst/>
            </a:prstGeom>
            <a:noFill/>
            <a:ln>
              <a:noFill/>
            </a:ln>
          </p:spPr>
          <p:style>
            <a:lnRef idx="1">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9" name="TextBox 28">
              <a:extLst>
                <a:ext uri="{FF2B5EF4-FFF2-40B4-BE49-F238E27FC236}">
                  <a16:creationId xmlns:a16="http://schemas.microsoft.com/office/drawing/2014/main" id="{19733ED5-9A52-4EC9-B818-372ACBC0745D}"/>
                </a:ext>
              </a:extLst>
            </p:cNvPr>
            <p:cNvSpPr txBox="1"/>
            <p:nvPr/>
          </p:nvSpPr>
          <p:spPr>
            <a:xfrm>
              <a:off x="6568985" y="599956"/>
              <a:ext cx="1911350" cy="94612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71450" tIns="171450" rIns="171450" bIns="171450" numCol="1" spcCol="1270" rtlCol="0" anchor="ctr" anchorCtr="0">
              <a:noAutofit/>
            </a:bodyPr>
            <a:lstStyle/>
            <a:p>
              <a:pPr lvl="0" algn="ctr"/>
              <a:r>
                <a:rPr lang="en-GB" sz="1800" i="1" kern="1200" dirty="0">
                  <a:latin typeface="Caslon Antique" panose="02027200000000000000" pitchFamily="18" charset="0"/>
                  <a:ea typeface="+mn-ea"/>
                  <a:cs typeface="+mn-cs"/>
                </a:rPr>
                <a:t>Present Day</a:t>
              </a:r>
              <a:endParaRPr lang="en-gb" sz="1800" i="1" kern="1200" dirty="0">
                <a:latin typeface="Caslon Antique" panose="02027200000000000000" pitchFamily="18" charset="0"/>
                <a:ea typeface="+mn-ea"/>
                <a:cs typeface="+mn-cs"/>
              </a:endParaRPr>
            </a:p>
          </p:txBody>
        </p:sp>
      </p:grpSp>
      <p:pic>
        <p:nvPicPr>
          <p:cNvPr id="5" name="background" descr="A close up of a stone wall&#10;&#10;Description automatically generated">
            <a:extLst>
              <a:ext uri="{FF2B5EF4-FFF2-40B4-BE49-F238E27FC236}">
                <a16:creationId xmlns:a16="http://schemas.microsoft.com/office/drawing/2014/main" id="{658BECE3-7CEF-4D15-9D4D-9700B3F604D6}"/>
              </a:ext>
            </a:extLst>
          </p:cNvPr>
          <p:cNvPicPr>
            <a:picLocks noChangeAspect="1"/>
          </p:cNvPicPr>
          <p:nvPr/>
        </p:nvPicPr>
        <p:blipFill>
          <a:blip r:embed="rId7">
            <a:alphaModFix amt="50000"/>
            <a:extLst>
              <a:ext uri="{28A0092B-C50C-407E-A947-70E740481C1C}">
                <a14:useLocalDpi xmlns:a14="http://schemas.microsoft.com/office/drawing/2010/main" val="0"/>
              </a:ext>
            </a:extLst>
          </a:blip>
          <a:stretch>
            <a:fillRect/>
          </a:stretch>
        </p:blipFill>
        <p:spPr>
          <a:xfrm rot="16200000">
            <a:off x="2667001" y="-2667009"/>
            <a:ext cx="6857999" cy="12191999"/>
          </a:xfrm>
          <a:prstGeom prst="rect">
            <a:avLst/>
          </a:prstGeom>
        </p:spPr>
      </p:pic>
      <p:pic>
        <p:nvPicPr>
          <p:cNvPr id="7" name="Content Placeholder 4">
            <a:extLst>
              <a:ext uri="{FF2B5EF4-FFF2-40B4-BE49-F238E27FC236}">
                <a16:creationId xmlns:a16="http://schemas.microsoft.com/office/drawing/2014/main" id="{E1980931-C636-44F6-9CCE-78634A334D13}"/>
              </a:ext>
            </a:extLst>
          </p:cNvPr>
          <p:cNvPicPr>
            <a:picLocks noChangeAspect="1"/>
          </p:cNvPicPr>
          <p:nvPr/>
        </p:nvPicPr>
        <p:blipFill>
          <a:blip r:embed="rId8">
            <a:alphaModFix amt="35000"/>
            <a:extLst>
              <a:ext uri="{28A0092B-C50C-407E-A947-70E740481C1C}">
                <a14:useLocalDpi xmlns:a14="http://schemas.microsoft.com/office/drawing/2010/main" val="0"/>
              </a:ext>
            </a:extLst>
          </a:blip>
          <a:srcRect/>
          <a:stretch/>
        </p:blipFill>
        <p:spPr>
          <a:xfrm>
            <a:off x="2153560" y="10"/>
            <a:ext cx="7884900" cy="6857990"/>
          </a:xfrm>
          <a:prstGeom prst="rect">
            <a:avLst/>
          </a:prstGeom>
        </p:spPr>
      </p:pic>
    </p:spTree>
    <p:extLst>
      <p:ext uri="{BB962C8B-B14F-4D97-AF65-F5344CB8AC3E}">
        <p14:creationId xmlns:p14="http://schemas.microsoft.com/office/powerpoint/2010/main" val="34098817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7DDCAAC-3D18-44AD-B2FC-AE9AED7EAFBE}"/>
              </a:ext>
            </a:extLst>
          </p:cNvPr>
          <p:cNvPicPr>
            <a:picLocks noChangeAspect="1"/>
          </p:cNvPicPr>
          <p:nvPr/>
        </p:nvPicPr>
        <p:blipFill rotWithShape="1">
          <a:blip r:embed="rId3">
            <a:alphaModFix/>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rcRect l="19634" r="38030" b="-3"/>
          <a:stretch/>
        </p:blipFill>
        <p:spPr>
          <a:xfrm>
            <a:off x="5797543" y="10"/>
            <a:ext cx="6394152" cy="6857990"/>
          </a:xfrm>
          <a:prstGeom prst="rect">
            <a:avLst/>
          </a:prstGeom>
        </p:spPr>
      </p:pic>
      <p:pic>
        <p:nvPicPr>
          <p:cNvPr id="41" name="Picture 40">
            <a:extLst>
              <a:ext uri="{FF2B5EF4-FFF2-40B4-BE49-F238E27FC236}">
                <a16:creationId xmlns:a16="http://schemas.microsoft.com/office/drawing/2014/main" id="{54DDEBDD-D8BD-41A6-8A0D-B00E3768B0F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extLst>
              <a:ext uri="{28A0092B-C50C-407E-A947-70E740481C1C}">
                <a14:useLocalDpi xmlns:a14="http://schemas.microsoft.com/office/drawing/2010/main" val="0"/>
              </a:ext>
            </a:extLst>
          </a:blip>
          <a:stretch>
            <a:fillRect/>
          </a:stretch>
        </p:blipFill>
        <p:spPr>
          <a:xfrm flipH="1" flipV="1">
            <a:off x="0" y="0"/>
            <a:ext cx="12192000" cy="6858000"/>
          </a:xfrm>
          <a:prstGeom prst="rect">
            <a:avLst/>
          </a:prstGeom>
        </p:spPr>
      </p:pic>
      <p:sp>
        <p:nvSpPr>
          <p:cNvPr id="2" name="Title 1">
            <a:extLst>
              <a:ext uri="{FF2B5EF4-FFF2-40B4-BE49-F238E27FC236}">
                <a16:creationId xmlns:a16="http://schemas.microsoft.com/office/drawing/2014/main" id="{F3CCE238-A82B-459B-94B5-54E6C6DC4624}"/>
              </a:ext>
            </a:extLst>
          </p:cNvPr>
          <p:cNvSpPr>
            <a:spLocks noGrp="1"/>
          </p:cNvSpPr>
          <p:nvPr>
            <p:ph type="title"/>
          </p:nvPr>
        </p:nvSpPr>
        <p:spPr>
          <a:xfrm>
            <a:off x="804998" y="798445"/>
            <a:ext cx="4803636" cy="1311664"/>
          </a:xfrm>
        </p:spPr>
        <p:txBody>
          <a:bodyPr vert="horz" lIns="91440" tIns="45720" rIns="91440" bIns="45720" rtlCol="0">
            <a:normAutofit/>
          </a:bodyPr>
          <a:lstStyle/>
          <a:p>
            <a:r>
              <a:rPr lang="en-US" sz="4000" dirty="0">
                <a:solidFill>
                  <a:srgbClr val="000000"/>
                </a:solidFill>
                <a:latin typeface="Modern No. 20" panose="02070704070505020303" pitchFamily="18" charset="0"/>
              </a:rPr>
              <a:t>Civilizations</a:t>
            </a:r>
            <a:br>
              <a:rPr lang="en-US" dirty="0">
                <a:solidFill>
                  <a:srgbClr val="000000"/>
                </a:solidFill>
              </a:rPr>
            </a:br>
            <a:endParaRPr lang="en-US" dirty="0">
              <a:solidFill>
                <a:srgbClr val="000000"/>
              </a:solidFill>
            </a:endParaRPr>
          </a:p>
        </p:txBody>
      </p:sp>
      <p:sp>
        <p:nvSpPr>
          <p:cNvPr id="24" name="Content Placeholder 23">
            <a:extLst>
              <a:ext uri="{FF2B5EF4-FFF2-40B4-BE49-F238E27FC236}">
                <a16:creationId xmlns:a16="http://schemas.microsoft.com/office/drawing/2014/main" id="{7231C526-EA2E-413E-BA47-6F87AA6F03D2}"/>
              </a:ext>
            </a:extLst>
          </p:cNvPr>
          <p:cNvSpPr>
            <a:spLocks noGrp="1"/>
          </p:cNvSpPr>
          <p:nvPr>
            <p:ph idx="1"/>
          </p:nvPr>
        </p:nvSpPr>
        <p:spPr>
          <a:xfrm>
            <a:off x="804997" y="2272143"/>
            <a:ext cx="4706803" cy="3788830"/>
          </a:xfrm>
        </p:spPr>
        <p:txBody>
          <a:bodyPr anchor="ctr">
            <a:normAutofit/>
          </a:bodyPr>
          <a:lstStyle/>
          <a:p>
            <a:r>
              <a:rPr lang="en-US" sz="2000" dirty="0">
                <a:solidFill>
                  <a:srgbClr val="000000"/>
                </a:solidFill>
                <a:latin typeface="Caslon Antique" panose="02027200000000000000" pitchFamily="18" charset="0"/>
              </a:rPr>
              <a:t>It has four major civilizations. </a:t>
            </a:r>
          </a:p>
          <a:p>
            <a:pPr lvl="1"/>
            <a:r>
              <a:rPr lang="en-US" sz="2000" dirty="0" err="1">
                <a:solidFill>
                  <a:srgbClr val="000000"/>
                </a:solidFill>
                <a:latin typeface="Caslon Antique" panose="02027200000000000000" pitchFamily="18" charset="0"/>
              </a:rPr>
              <a:t>Elnoch</a:t>
            </a:r>
            <a:r>
              <a:rPr lang="en-US" sz="2000" dirty="0">
                <a:solidFill>
                  <a:srgbClr val="000000"/>
                </a:solidFill>
                <a:latin typeface="Caslon Antique" panose="02027200000000000000" pitchFamily="18" charset="0"/>
              </a:rPr>
              <a:t> loosely based on Egyptian culture.</a:t>
            </a:r>
          </a:p>
          <a:p>
            <a:pPr lvl="1"/>
            <a:r>
              <a:rPr lang="en-US" sz="2000" dirty="0" err="1">
                <a:solidFill>
                  <a:srgbClr val="000000"/>
                </a:solidFill>
                <a:latin typeface="Caslon Antique" panose="02027200000000000000" pitchFamily="18" charset="0"/>
              </a:rPr>
              <a:t>Kaijaing</a:t>
            </a:r>
            <a:r>
              <a:rPr lang="en-US" sz="2000" dirty="0">
                <a:solidFill>
                  <a:srgbClr val="000000"/>
                </a:solidFill>
                <a:latin typeface="Caslon Antique" panose="02027200000000000000" pitchFamily="18" charset="0"/>
              </a:rPr>
              <a:t> loosely based on Japanese culture.</a:t>
            </a:r>
          </a:p>
          <a:p>
            <a:pPr lvl="1"/>
            <a:r>
              <a:rPr lang="en-US" sz="2000" dirty="0" err="1">
                <a:solidFill>
                  <a:srgbClr val="000000"/>
                </a:solidFill>
                <a:latin typeface="Caslon Antique" panose="02027200000000000000" pitchFamily="18" charset="0"/>
              </a:rPr>
              <a:t>Southsungia</a:t>
            </a:r>
            <a:r>
              <a:rPr lang="en-US" sz="2000" dirty="0">
                <a:solidFill>
                  <a:srgbClr val="000000"/>
                </a:solidFill>
                <a:latin typeface="Caslon Antique" panose="02027200000000000000" pitchFamily="18" charset="0"/>
              </a:rPr>
              <a:t> loosely based on English culture.</a:t>
            </a:r>
          </a:p>
          <a:p>
            <a:pPr lvl="1"/>
            <a:r>
              <a:rPr lang="en-US" sz="2000" dirty="0" err="1">
                <a:solidFill>
                  <a:srgbClr val="000000"/>
                </a:solidFill>
                <a:latin typeface="Caslon Antique" panose="02027200000000000000" pitchFamily="18" charset="0"/>
              </a:rPr>
              <a:t>Latagore</a:t>
            </a:r>
            <a:r>
              <a:rPr lang="en-US" sz="2000" dirty="0">
                <a:solidFill>
                  <a:srgbClr val="000000"/>
                </a:solidFill>
                <a:latin typeface="Caslon Antique" panose="02027200000000000000" pitchFamily="18" charset="0"/>
              </a:rPr>
              <a:t> lost in history.</a:t>
            </a:r>
            <a:endParaRPr lang="en-US" sz="2000" dirty="0">
              <a:solidFill>
                <a:srgbClr val="000000"/>
              </a:solidFill>
            </a:endParaRPr>
          </a:p>
        </p:txBody>
      </p:sp>
      <p:sp>
        <p:nvSpPr>
          <p:cNvPr id="14" name="TextBox 13">
            <a:extLst>
              <a:ext uri="{FF2B5EF4-FFF2-40B4-BE49-F238E27FC236}">
                <a16:creationId xmlns:a16="http://schemas.microsoft.com/office/drawing/2014/main" id="{8C768ECF-19C6-4335-8123-7E74DE188408}"/>
              </a:ext>
            </a:extLst>
          </p:cNvPr>
          <p:cNvSpPr txBox="1"/>
          <p:nvPr/>
        </p:nvSpPr>
        <p:spPr>
          <a:xfrm>
            <a:off x="5395068" y="6167094"/>
            <a:ext cx="2270328" cy="584775"/>
          </a:xfrm>
          <a:prstGeom prst="rect">
            <a:avLst/>
          </a:prstGeom>
          <a:noFill/>
        </p:spPr>
        <p:txBody>
          <a:bodyPr wrap="square" rtlCol="0">
            <a:spAutoFit/>
          </a:bodyPr>
          <a:lstStyle/>
          <a:p>
            <a:pPr algn="ctr"/>
            <a:r>
              <a:rPr lang="en-GB" sz="1600" dirty="0">
                <a:latin typeface="Caslon Antique Italic" panose="02027200000000000000" pitchFamily="18" charset="0"/>
              </a:rPr>
              <a:t>Figure 7 – </a:t>
            </a:r>
            <a:r>
              <a:rPr lang="en-GB" sz="1600" dirty="0" err="1">
                <a:latin typeface="Caslon Antique Italic" panose="02027200000000000000" pitchFamily="18" charset="0"/>
              </a:rPr>
              <a:t>Elcovan</a:t>
            </a:r>
            <a:r>
              <a:rPr lang="en-GB" sz="1600" dirty="0">
                <a:latin typeface="Caslon Antique Italic" panose="02027200000000000000" pitchFamily="18" charset="0"/>
              </a:rPr>
              <a:t> Forest in </a:t>
            </a:r>
            <a:r>
              <a:rPr lang="en-GB" sz="1600" dirty="0" err="1">
                <a:latin typeface="Caslon Antique Italic" panose="02027200000000000000" pitchFamily="18" charset="0"/>
              </a:rPr>
              <a:t>Kaijaing</a:t>
            </a:r>
            <a:r>
              <a:rPr lang="en-GB" sz="1600" dirty="0">
                <a:latin typeface="Caslon Antique Italic" panose="02027200000000000000" pitchFamily="18" charset="0"/>
              </a:rPr>
              <a:t>. [7]</a:t>
            </a:r>
          </a:p>
        </p:txBody>
      </p:sp>
      <p:pic>
        <p:nvPicPr>
          <p:cNvPr id="11" name="background" descr="A close up of a stone wall&#10;&#10;Description automatically generated">
            <a:extLst>
              <a:ext uri="{FF2B5EF4-FFF2-40B4-BE49-F238E27FC236}">
                <a16:creationId xmlns:a16="http://schemas.microsoft.com/office/drawing/2014/main" id="{2A42F172-AAE8-4AA2-9A3C-76B1B9BCC4B2}"/>
              </a:ext>
            </a:extLst>
          </p:cNvPr>
          <p:cNvPicPr>
            <a:picLocks noChangeAspect="1"/>
          </p:cNvPicPr>
          <p:nvPr/>
        </p:nvPicPr>
        <p:blipFill>
          <a:blip r:embed="rId6">
            <a:alphaModFix amt="50000"/>
            <a:extLst>
              <a:ext uri="{28A0092B-C50C-407E-A947-70E740481C1C}">
                <a14:useLocalDpi xmlns:a14="http://schemas.microsoft.com/office/drawing/2010/main" val="0"/>
              </a:ext>
            </a:extLst>
          </a:blip>
          <a:stretch>
            <a:fillRect/>
          </a:stretch>
        </p:blipFill>
        <p:spPr>
          <a:xfrm rot="16200000">
            <a:off x="2667001" y="-2666999"/>
            <a:ext cx="6857999" cy="12191999"/>
          </a:xfrm>
          <a:prstGeom prst="rect">
            <a:avLst/>
          </a:prstGeom>
        </p:spPr>
      </p:pic>
    </p:spTree>
    <p:extLst>
      <p:ext uri="{BB962C8B-B14F-4D97-AF65-F5344CB8AC3E}">
        <p14:creationId xmlns:p14="http://schemas.microsoft.com/office/powerpoint/2010/main" val="27061373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CE238-A82B-459B-94B5-54E6C6DC4624}"/>
              </a:ext>
            </a:extLst>
          </p:cNvPr>
          <p:cNvSpPr>
            <a:spLocks noGrp="1"/>
          </p:cNvSpPr>
          <p:nvPr>
            <p:ph type="title"/>
          </p:nvPr>
        </p:nvSpPr>
        <p:spPr/>
        <p:txBody>
          <a:bodyPr vert="horz" lIns="91440" tIns="45720" rIns="91440" bIns="45720" rtlCol="0">
            <a:normAutofit/>
          </a:bodyPr>
          <a:lstStyle/>
          <a:p>
            <a:r>
              <a:rPr lang="en-US" sz="4000" dirty="0">
                <a:latin typeface="Modern No. 20" panose="02070704070505020303" pitchFamily="18" charset="0"/>
              </a:rPr>
              <a:t>Religion</a:t>
            </a:r>
            <a:endParaRPr lang="en-US" dirty="0"/>
          </a:p>
        </p:txBody>
      </p:sp>
      <p:sp>
        <p:nvSpPr>
          <p:cNvPr id="24" name="Content Placeholder 23">
            <a:extLst>
              <a:ext uri="{FF2B5EF4-FFF2-40B4-BE49-F238E27FC236}">
                <a16:creationId xmlns:a16="http://schemas.microsoft.com/office/drawing/2014/main" id="{7231C526-EA2E-413E-BA47-6F87AA6F03D2}"/>
              </a:ext>
            </a:extLst>
          </p:cNvPr>
          <p:cNvSpPr>
            <a:spLocks noGrp="1"/>
          </p:cNvSpPr>
          <p:nvPr>
            <p:ph idx="1"/>
          </p:nvPr>
        </p:nvSpPr>
        <p:spPr/>
        <p:txBody>
          <a:bodyPr>
            <a:normAutofit/>
          </a:bodyPr>
          <a:lstStyle/>
          <a:p>
            <a:r>
              <a:rPr lang="en-US" sz="2000" dirty="0">
                <a:latin typeface="Caslon Antique" panose="02027200000000000000" pitchFamily="18" charset="0"/>
              </a:rPr>
              <a:t>It follows three major gods.</a:t>
            </a:r>
          </a:p>
          <a:p>
            <a:pPr lvl="1"/>
            <a:r>
              <a:rPr lang="en-US" sz="2000" dirty="0" err="1">
                <a:latin typeface="Caslon Antique" panose="02027200000000000000" pitchFamily="18" charset="0"/>
              </a:rPr>
              <a:t>Akka</a:t>
            </a:r>
            <a:r>
              <a:rPr lang="en-US" sz="2000" dirty="0">
                <a:latin typeface="Caslon Antique" panose="02027200000000000000" pitchFamily="18" charset="0"/>
              </a:rPr>
              <a:t> the Goddess of Light.</a:t>
            </a:r>
          </a:p>
          <a:p>
            <a:pPr lvl="1"/>
            <a:r>
              <a:rPr lang="en-US" sz="2000" dirty="0" err="1">
                <a:latin typeface="Caslon Antique" panose="02027200000000000000" pitchFamily="18" charset="0"/>
              </a:rPr>
              <a:t>Ukko</a:t>
            </a:r>
            <a:r>
              <a:rPr lang="en-US" sz="2000" dirty="0">
                <a:latin typeface="Caslon Antique" panose="02027200000000000000" pitchFamily="18" charset="0"/>
              </a:rPr>
              <a:t> the God of Darkness.</a:t>
            </a:r>
          </a:p>
          <a:p>
            <a:pPr lvl="2"/>
            <a:r>
              <a:rPr lang="en-US" dirty="0" err="1">
                <a:latin typeface="Caslon Antique" panose="02027200000000000000" pitchFamily="18" charset="0"/>
              </a:rPr>
              <a:t>Akka</a:t>
            </a:r>
            <a:r>
              <a:rPr lang="en-US" dirty="0">
                <a:latin typeface="Caslon Antique" panose="02027200000000000000" pitchFamily="18" charset="0"/>
              </a:rPr>
              <a:t> and </a:t>
            </a:r>
            <a:r>
              <a:rPr lang="en-US" dirty="0" err="1">
                <a:latin typeface="Caslon Antique" panose="02027200000000000000" pitchFamily="18" charset="0"/>
              </a:rPr>
              <a:t>Ukko</a:t>
            </a:r>
            <a:r>
              <a:rPr lang="en-US" dirty="0">
                <a:latin typeface="Caslon Antique" panose="02027200000000000000" pitchFamily="18" charset="0"/>
              </a:rPr>
              <a:t> are Brother and Sister.</a:t>
            </a:r>
          </a:p>
          <a:p>
            <a:pPr lvl="1"/>
            <a:r>
              <a:rPr lang="en-US" sz="2000" dirty="0" err="1">
                <a:latin typeface="Caslon Antique" panose="02027200000000000000" pitchFamily="18" charset="0"/>
              </a:rPr>
              <a:t>Ble</a:t>
            </a:r>
            <a:r>
              <a:rPr lang="en-US" sz="2000" dirty="0">
                <a:latin typeface="Caslon Antique" panose="02027200000000000000" pitchFamily="18" charset="0"/>
              </a:rPr>
              <a:t> he who is Balance.</a:t>
            </a:r>
          </a:p>
          <a:p>
            <a:pPr marL="0" indent="0">
              <a:buNone/>
            </a:pPr>
            <a:endParaRPr lang="en-US" dirty="0"/>
          </a:p>
        </p:txBody>
      </p:sp>
      <p:pic>
        <p:nvPicPr>
          <p:cNvPr id="4" name="background" descr="A close up of a stone wall&#10;&#10;Description automatically generated">
            <a:extLst>
              <a:ext uri="{FF2B5EF4-FFF2-40B4-BE49-F238E27FC236}">
                <a16:creationId xmlns:a16="http://schemas.microsoft.com/office/drawing/2014/main" id="{84F1A11F-4C7B-44A3-A445-6E7B7CDDEA80}"/>
              </a:ext>
            </a:extLst>
          </p:cNvPr>
          <p:cNvPicPr>
            <a:picLocks noChangeAspect="1"/>
          </p:cNvPicPr>
          <p:nvPr/>
        </p:nvPicPr>
        <p:blipFill>
          <a:blip r:embed="rId2">
            <a:alphaModFix amt="50000"/>
            <a:extLst>
              <a:ext uri="{28A0092B-C50C-407E-A947-70E740481C1C}">
                <a14:useLocalDpi xmlns:a14="http://schemas.microsoft.com/office/drawing/2010/main" val="0"/>
              </a:ext>
            </a:extLst>
          </a:blip>
          <a:stretch>
            <a:fillRect/>
          </a:stretch>
        </p:blipFill>
        <p:spPr>
          <a:xfrm rot="16200000">
            <a:off x="2667000" y="-2666999"/>
            <a:ext cx="6857999" cy="12191999"/>
          </a:xfrm>
          <a:prstGeom prst="rect">
            <a:avLst/>
          </a:prstGeom>
        </p:spPr>
      </p:pic>
      <p:pic>
        <p:nvPicPr>
          <p:cNvPr id="8" name="Content Placeholder 4">
            <a:extLst>
              <a:ext uri="{FF2B5EF4-FFF2-40B4-BE49-F238E27FC236}">
                <a16:creationId xmlns:a16="http://schemas.microsoft.com/office/drawing/2014/main" id="{38065E86-BF28-4D3C-9F45-452A062916F9}"/>
              </a:ext>
            </a:extLst>
          </p:cNvPr>
          <p:cNvPicPr>
            <a:picLocks noChangeAspect="1"/>
          </p:cNvPicPr>
          <p:nvPr/>
        </p:nvPicPr>
        <p:blipFill>
          <a:blip r:embed="rId3">
            <a:alphaModFix amt="35000"/>
            <a:extLst>
              <a:ext uri="{28A0092B-C50C-407E-A947-70E740481C1C}">
                <a14:useLocalDpi xmlns:a14="http://schemas.microsoft.com/office/drawing/2010/main" val="0"/>
              </a:ext>
            </a:extLst>
          </a:blip>
          <a:srcRect/>
          <a:stretch/>
        </p:blipFill>
        <p:spPr>
          <a:xfrm>
            <a:off x="2153560" y="10"/>
            <a:ext cx="7884900" cy="6857990"/>
          </a:xfrm>
          <a:prstGeom prst="rect">
            <a:avLst/>
          </a:prstGeom>
        </p:spPr>
      </p:pic>
    </p:spTree>
    <p:extLst>
      <p:ext uri="{BB962C8B-B14F-4D97-AF65-F5344CB8AC3E}">
        <p14:creationId xmlns:p14="http://schemas.microsoft.com/office/powerpoint/2010/main" val="17025767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CE238-A82B-459B-94B5-54E6C6DC4624}"/>
              </a:ext>
            </a:extLst>
          </p:cNvPr>
          <p:cNvSpPr>
            <a:spLocks noGrp="1"/>
          </p:cNvSpPr>
          <p:nvPr>
            <p:ph type="title"/>
          </p:nvPr>
        </p:nvSpPr>
        <p:spPr>
          <a:xfrm>
            <a:off x="668103" y="544740"/>
            <a:ext cx="4624342" cy="1325563"/>
          </a:xfrm>
        </p:spPr>
        <p:txBody>
          <a:bodyPr vert="horz" lIns="91440" tIns="45720" rIns="91440" bIns="45720" rtlCol="0">
            <a:normAutofit/>
          </a:bodyPr>
          <a:lstStyle/>
          <a:p>
            <a:r>
              <a:rPr lang="en-US" sz="4000" dirty="0">
                <a:solidFill>
                  <a:srgbClr val="6B5E4A"/>
                </a:solidFill>
                <a:latin typeface="Caslon Antique" panose="02027200000000000000" pitchFamily="18" charset="0"/>
              </a:rPr>
              <a:t>Geography</a:t>
            </a:r>
            <a:br>
              <a:rPr lang="en-US" dirty="0"/>
            </a:br>
            <a:endParaRPr lang="en-US" dirty="0"/>
          </a:p>
        </p:txBody>
      </p:sp>
      <p:sp>
        <p:nvSpPr>
          <p:cNvPr id="29" name="Oval 28">
            <a:extLst>
              <a:ext uri="{FF2B5EF4-FFF2-40B4-BE49-F238E27FC236}">
                <a16:creationId xmlns:a16="http://schemas.microsoft.com/office/drawing/2014/main" id="{07977D39-626F-40D7-B00F-16E02602DD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15495" y="197110"/>
            <a:ext cx="2020824" cy="2020824"/>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4" name="Picture 13" descr="A group of clouds in the sky&#10;&#10;Description automatically generated">
            <a:extLst>
              <a:ext uri="{FF2B5EF4-FFF2-40B4-BE49-F238E27FC236}">
                <a16:creationId xmlns:a16="http://schemas.microsoft.com/office/drawing/2014/main" id="{4790F993-6195-418F-8ED5-BD67EBB820AC}"/>
              </a:ext>
            </a:extLst>
          </p:cNvPr>
          <p:cNvPicPr>
            <a:picLocks noChangeAspect="1"/>
          </p:cNvPicPr>
          <p:nvPr/>
        </p:nvPicPr>
        <p:blipFill rotWithShape="1">
          <a:blip r:embed="rId3">
            <a:extLst>
              <a:ext uri="{28A0092B-C50C-407E-A947-70E740481C1C}">
                <a14:useLocalDpi xmlns:a14="http://schemas.microsoft.com/office/drawing/2010/main" val="0"/>
              </a:ext>
            </a:extLst>
          </a:blip>
          <a:srcRect l="32164" r="11583" b="-5"/>
          <a:stretch/>
        </p:blipFill>
        <p:spPr>
          <a:xfrm>
            <a:off x="4855927" y="335470"/>
            <a:ext cx="3024217" cy="3024217"/>
          </a:xfrm>
          <a:custGeom>
            <a:avLst/>
            <a:gdLst/>
            <a:ahLst/>
            <a:cxnLst/>
            <a:rect l="l" t="t" r="r" b="b"/>
            <a:pathLst>
              <a:path w="1956816" h="1956816">
                <a:moveTo>
                  <a:pt x="978408" y="0"/>
                </a:moveTo>
                <a:cubicBezTo>
                  <a:pt x="1518768" y="0"/>
                  <a:pt x="1956816" y="438048"/>
                  <a:pt x="1956816" y="978408"/>
                </a:cubicBezTo>
                <a:cubicBezTo>
                  <a:pt x="1956816" y="1518768"/>
                  <a:pt x="1518768" y="1956816"/>
                  <a:pt x="978408" y="1956816"/>
                </a:cubicBezTo>
                <a:cubicBezTo>
                  <a:pt x="438048" y="1956816"/>
                  <a:pt x="0" y="1518768"/>
                  <a:pt x="0" y="978408"/>
                </a:cubicBezTo>
                <a:cubicBezTo>
                  <a:pt x="0" y="438048"/>
                  <a:pt x="438048" y="0"/>
                  <a:pt x="978408" y="0"/>
                </a:cubicBezTo>
                <a:close/>
              </a:path>
            </a:pathLst>
          </a:custGeom>
          <a:blipFill dpi="0" rotWithShape="1">
            <a:blip r:embed="rId4"/>
            <a:srcRect/>
            <a:tile tx="0" ty="0" sx="100000" sy="100000" flip="none" algn="tl"/>
          </a:blipFill>
          <a:ln w="12700">
            <a:solidFill>
              <a:srgbClr val="524837"/>
            </a:solidFill>
          </a:ln>
        </p:spPr>
      </p:pic>
      <p:sp>
        <p:nvSpPr>
          <p:cNvPr id="24" name="Content Placeholder 23">
            <a:extLst>
              <a:ext uri="{FF2B5EF4-FFF2-40B4-BE49-F238E27FC236}">
                <a16:creationId xmlns:a16="http://schemas.microsoft.com/office/drawing/2014/main" id="{7231C526-EA2E-413E-BA47-6F87AA6F03D2}"/>
              </a:ext>
            </a:extLst>
          </p:cNvPr>
          <p:cNvSpPr>
            <a:spLocks noGrp="1"/>
          </p:cNvSpPr>
          <p:nvPr>
            <p:ph idx="1"/>
          </p:nvPr>
        </p:nvSpPr>
        <p:spPr>
          <a:xfrm>
            <a:off x="537756" y="1690493"/>
            <a:ext cx="4558309" cy="3181684"/>
          </a:xfrm>
        </p:spPr>
        <p:txBody>
          <a:bodyPr anchor="t">
            <a:normAutofit lnSpcReduction="10000"/>
          </a:bodyPr>
          <a:lstStyle/>
          <a:p>
            <a:r>
              <a:rPr lang="en-US" sz="2000" dirty="0">
                <a:solidFill>
                  <a:srgbClr val="6B5E4A"/>
                </a:solidFill>
                <a:latin typeface="Caslon Antique" panose="02027200000000000000" pitchFamily="18" charset="0"/>
              </a:rPr>
              <a:t>The content of </a:t>
            </a:r>
            <a:r>
              <a:rPr lang="en-US" sz="2000" dirty="0" err="1">
                <a:solidFill>
                  <a:srgbClr val="6B5E4A"/>
                </a:solidFill>
                <a:latin typeface="Caslon Antique" panose="02027200000000000000" pitchFamily="18" charset="0"/>
              </a:rPr>
              <a:t>Uropa</a:t>
            </a:r>
            <a:r>
              <a:rPr lang="en-US" sz="2000" dirty="0">
                <a:solidFill>
                  <a:srgbClr val="6B5E4A"/>
                </a:solidFill>
                <a:latin typeface="Caslon Antique" panose="02027200000000000000" pitchFamily="18" charset="0"/>
              </a:rPr>
              <a:t> is made up of 4 distant biomes.</a:t>
            </a:r>
          </a:p>
          <a:p>
            <a:pPr lvl="2"/>
            <a:r>
              <a:rPr lang="en-US" dirty="0" err="1">
                <a:solidFill>
                  <a:srgbClr val="6B5E4A"/>
                </a:solidFill>
                <a:latin typeface="Caslon Antique" panose="02027200000000000000" pitchFamily="18" charset="0"/>
              </a:rPr>
              <a:t>Elnoch</a:t>
            </a:r>
            <a:r>
              <a:rPr lang="en-US" dirty="0">
                <a:solidFill>
                  <a:srgbClr val="6B5E4A"/>
                </a:solidFill>
                <a:latin typeface="Caslon Antique" panose="02027200000000000000" pitchFamily="18" charset="0"/>
              </a:rPr>
              <a:t> is mostly desert with flood planes around the rivers.</a:t>
            </a:r>
          </a:p>
          <a:p>
            <a:pPr lvl="2"/>
            <a:r>
              <a:rPr lang="en-US" dirty="0" err="1">
                <a:solidFill>
                  <a:srgbClr val="6B5E4A"/>
                </a:solidFill>
                <a:latin typeface="Caslon Antique" panose="02027200000000000000" pitchFamily="18" charset="0"/>
              </a:rPr>
              <a:t>Kaijaing</a:t>
            </a:r>
            <a:r>
              <a:rPr lang="en-US" dirty="0">
                <a:solidFill>
                  <a:srgbClr val="6B5E4A"/>
                </a:solidFill>
                <a:latin typeface="Caslon Antique" panose="02027200000000000000" pitchFamily="18" charset="0"/>
              </a:rPr>
              <a:t> is more arid grass and woodland.</a:t>
            </a:r>
          </a:p>
          <a:p>
            <a:pPr lvl="2"/>
            <a:r>
              <a:rPr lang="en-US" dirty="0" err="1">
                <a:solidFill>
                  <a:srgbClr val="6B5E4A"/>
                </a:solidFill>
                <a:latin typeface="Caslon Antique" panose="02027200000000000000" pitchFamily="18" charset="0"/>
              </a:rPr>
              <a:t>Southsungia</a:t>
            </a:r>
            <a:r>
              <a:rPr lang="en-US" dirty="0">
                <a:solidFill>
                  <a:srgbClr val="6B5E4A"/>
                </a:solidFill>
                <a:latin typeface="Caslon Antique" panose="02027200000000000000" pitchFamily="18" charset="0"/>
              </a:rPr>
              <a:t> is mainly rolling green hills.</a:t>
            </a:r>
          </a:p>
          <a:p>
            <a:pPr lvl="2"/>
            <a:r>
              <a:rPr lang="en-US" dirty="0">
                <a:solidFill>
                  <a:srgbClr val="6B5E4A"/>
                </a:solidFill>
                <a:latin typeface="Caslon Antique" panose="02027200000000000000" pitchFamily="18" charset="0"/>
              </a:rPr>
              <a:t>North of the Teeth of the World is a cold snow-covered mountain region. </a:t>
            </a:r>
          </a:p>
        </p:txBody>
      </p:sp>
      <p:sp>
        <p:nvSpPr>
          <p:cNvPr id="31" name="Freeform: Shape 30">
            <a:extLst>
              <a:ext uri="{FF2B5EF4-FFF2-40B4-BE49-F238E27FC236}">
                <a16:creationId xmlns:a16="http://schemas.microsoft.com/office/drawing/2014/main" id="{B905CDE4-B751-4B3E-B625-6E59F89034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14932" y="1"/>
            <a:ext cx="4077068" cy="3445261"/>
          </a:xfrm>
          <a:custGeom>
            <a:avLst/>
            <a:gdLst>
              <a:gd name="connsiteX0" fmla="*/ 250035 w 4077068"/>
              <a:gd name="connsiteY0" fmla="*/ 0 h 3445261"/>
              <a:gd name="connsiteX1" fmla="*/ 4077068 w 4077068"/>
              <a:gd name="connsiteY1" fmla="*/ 0 h 3445261"/>
              <a:gd name="connsiteX2" fmla="*/ 4077068 w 4077068"/>
              <a:gd name="connsiteY2" fmla="*/ 2743040 h 3445261"/>
              <a:gd name="connsiteX3" fmla="*/ 4074154 w 4077068"/>
              <a:gd name="connsiteY3" fmla="*/ 2746247 h 3445261"/>
              <a:gd name="connsiteX4" fmla="*/ 2386584 w 4077068"/>
              <a:gd name="connsiteY4" fmla="*/ 3445261 h 3445261"/>
              <a:gd name="connsiteX5" fmla="*/ 0 w 4077068"/>
              <a:gd name="connsiteY5" fmla="*/ 1058677 h 3445261"/>
              <a:gd name="connsiteX6" fmla="*/ 187550 w 4077068"/>
              <a:gd name="connsiteY6" fmla="*/ 129711 h 3445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77068" h="3445261">
                <a:moveTo>
                  <a:pt x="250035" y="0"/>
                </a:moveTo>
                <a:lnTo>
                  <a:pt x="4077068" y="0"/>
                </a:lnTo>
                <a:lnTo>
                  <a:pt x="4077068" y="2743040"/>
                </a:lnTo>
                <a:lnTo>
                  <a:pt x="4074154" y="2746247"/>
                </a:lnTo>
                <a:cubicBezTo>
                  <a:pt x="3642267" y="3178134"/>
                  <a:pt x="3045621" y="3445261"/>
                  <a:pt x="2386584" y="3445261"/>
                </a:cubicBezTo>
                <a:cubicBezTo>
                  <a:pt x="1068510" y="3445261"/>
                  <a:pt x="0" y="2376751"/>
                  <a:pt x="0" y="1058677"/>
                </a:cubicBezTo>
                <a:cubicBezTo>
                  <a:pt x="0" y="729159"/>
                  <a:pt x="66782" y="415238"/>
                  <a:pt x="187550" y="129711"/>
                </a:cubicBezTo>
                <a:close/>
              </a:path>
            </a:pathLst>
          </a:cu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Oval 32">
            <a:extLst>
              <a:ext uri="{FF2B5EF4-FFF2-40B4-BE49-F238E27FC236}">
                <a16:creationId xmlns:a16="http://schemas.microsoft.com/office/drawing/2014/main" id="{08108C16-F4C0-44AA-999D-17BD39219B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73660" y="2557569"/>
            <a:ext cx="3072384" cy="3072384"/>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2" name="Picture 11" descr="A view of a mountain&#10;&#10;Description automatically generated">
            <a:extLst>
              <a:ext uri="{FF2B5EF4-FFF2-40B4-BE49-F238E27FC236}">
                <a16:creationId xmlns:a16="http://schemas.microsoft.com/office/drawing/2014/main" id="{A6C066BE-D60D-4F96-BC59-521131091092}"/>
              </a:ext>
            </a:extLst>
          </p:cNvPr>
          <p:cNvPicPr>
            <a:picLocks noChangeAspect="1"/>
          </p:cNvPicPr>
          <p:nvPr/>
        </p:nvPicPr>
        <p:blipFill rotWithShape="1">
          <a:blip r:embed="rId5">
            <a:extLst>
              <a:ext uri="{28A0092B-C50C-407E-A947-70E740481C1C}">
                <a14:useLocalDpi xmlns:a14="http://schemas.microsoft.com/office/drawing/2010/main" val="0"/>
              </a:ext>
            </a:extLst>
          </a:blip>
          <a:srcRect l="16733" r="27017"/>
          <a:stretch/>
        </p:blipFill>
        <p:spPr>
          <a:xfrm>
            <a:off x="6333791" y="3314077"/>
            <a:ext cx="2743200" cy="2743200"/>
          </a:xfrm>
          <a:custGeom>
            <a:avLst/>
            <a:gdLst/>
            <a:ahLst/>
            <a:cxnLst/>
            <a:rect l="l" t="t" r="r" b="b"/>
            <a:pathLst>
              <a:path w="2834640" h="2834640">
                <a:moveTo>
                  <a:pt x="1417320" y="0"/>
                </a:moveTo>
                <a:cubicBezTo>
                  <a:pt x="2200084" y="0"/>
                  <a:pt x="2834640" y="634556"/>
                  <a:pt x="2834640" y="1417320"/>
                </a:cubicBezTo>
                <a:cubicBezTo>
                  <a:pt x="2834640" y="2200084"/>
                  <a:pt x="2200084" y="2834640"/>
                  <a:pt x="1417320" y="2834640"/>
                </a:cubicBezTo>
                <a:cubicBezTo>
                  <a:pt x="634556" y="2834640"/>
                  <a:pt x="0" y="2200084"/>
                  <a:pt x="0" y="1417320"/>
                </a:cubicBezTo>
                <a:cubicBezTo>
                  <a:pt x="0" y="634556"/>
                  <a:pt x="634556" y="0"/>
                  <a:pt x="1417320" y="0"/>
                </a:cubicBezTo>
                <a:close/>
              </a:path>
            </a:pathLst>
          </a:custGeom>
          <a:ln w="12700">
            <a:solidFill>
              <a:srgbClr val="6B5E4A"/>
            </a:solidFill>
          </a:ln>
        </p:spPr>
      </p:pic>
      <p:pic>
        <p:nvPicPr>
          <p:cNvPr id="16" name="Picture 15" descr="A view of a sunset&#10;&#10;Description automatically generated">
            <a:extLst>
              <a:ext uri="{FF2B5EF4-FFF2-40B4-BE49-F238E27FC236}">
                <a16:creationId xmlns:a16="http://schemas.microsoft.com/office/drawing/2014/main" id="{D606A0AA-DEC2-4EB9-9737-8C06789163FC}"/>
              </a:ext>
            </a:extLst>
          </p:cNvPr>
          <p:cNvPicPr>
            <a:picLocks noChangeAspect="1"/>
          </p:cNvPicPr>
          <p:nvPr/>
        </p:nvPicPr>
        <p:blipFill rotWithShape="1">
          <a:blip r:embed="rId6">
            <a:extLst>
              <a:ext uri="{28A0092B-C50C-407E-A947-70E740481C1C}">
                <a14:useLocalDpi xmlns:a14="http://schemas.microsoft.com/office/drawing/2010/main" val="0"/>
              </a:ext>
            </a:extLst>
          </a:blip>
          <a:srcRect l="9469" r="23452" b="2"/>
          <a:stretch/>
        </p:blipFill>
        <p:spPr>
          <a:xfrm>
            <a:off x="8278624" y="-234"/>
            <a:ext cx="3913376" cy="3281569"/>
          </a:xfrm>
          <a:custGeom>
            <a:avLst/>
            <a:gdLst/>
            <a:ahLst/>
            <a:cxnLst/>
            <a:rect l="l" t="t" r="r" b="b"/>
            <a:pathLst>
              <a:path w="3913376" h="3281569">
                <a:moveTo>
                  <a:pt x="267865" y="0"/>
                </a:moveTo>
                <a:lnTo>
                  <a:pt x="3913376" y="0"/>
                </a:lnTo>
                <a:lnTo>
                  <a:pt x="3913376" y="2499938"/>
                </a:lnTo>
                <a:lnTo>
                  <a:pt x="3794714" y="2630499"/>
                </a:lnTo>
                <a:cubicBezTo>
                  <a:pt x="3392450" y="3032763"/>
                  <a:pt x="2836727" y="3281569"/>
                  <a:pt x="2222892" y="3281569"/>
                </a:cubicBezTo>
                <a:cubicBezTo>
                  <a:pt x="995223" y="3281569"/>
                  <a:pt x="0" y="2286346"/>
                  <a:pt x="0" y="1058677"/>
                </a:cubicBezTo>
                <a:cubicBezTo>
                  <a:pt x="0" y="751760"/>
                  <a:pt x="62202" y="459370"/>
                  <a:pt x="174686" y="193427"/>
                </a:cubicBezTo>
                <a:close/>
              </a:path>
            </a:pathLst>
          </a:custGeom>
          <a:blipFill dpi="0" rotWithShape="1">
            <a:blip r:embed="rId4"/>
            <a:srcRect/>
            <a:tile tx="0" ty="0" sx="100000" sy="100000" flip="none" algn="tl"/>
          </a:blipFill>
          <a:ln w="12700">
            <a:solidFill>
              <a:srgbClr val="6B5E4A"/>
            </a:solidFill>
          </a:ln>
        </p:spPr>
      </p:pic>
      <p:sp>
        <p:nvSpPr>
          <p:cNvPr id="55" name="Freeform: Shape 34">
            <a:extLst>
              <a:ext uri="{FF2B5EF4-FFF2-40B4-BE49-F238E27FC236}">
                <a16:creationId xmlns:a16="http://schemas.microsoft.com/office/drawing/2014/main" id="{C8F10CB3-3B5E-4C7A-98CF-B87454DDFA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48370" y="3966828"/>
            <a:ext cx="3339958" cy="2891173"/>
          </a:xfrm>
          <a:custGeom>
            <a:avLst/>
            <a:gdLst>
              <a:gd name="connsiteX0" fmla="*/ 2002536 w 3339958"/>
              <a:gd name="connsiteY0" fmla="*/ 0 h 2891173"/>
              <a:gd name="connsiteX1" fmla="*/ 3276335 w 3339958"/>
              <a:gd name="connsiteY1" fmla="*/ 457282 h 2891173"/>
              <a:gd name="connsiteX2" fmla="*/ 3339958 w 3339958"/>
              <a:gd name="connsiteY2" fmla="*/ 515107 h 2891173"/>
              <a:gd name="connsiteX3" fmla="*/ 3339958 w 3339958"/>
              <a:gd name="connsiteY3" fmla="*/ 2891173 h 2891173"/>
              <a:gd name="connsiteX4" fmla="*/ 209954 w 3339958"/>
              <a:gd name="connsiteY4" fmla="*/ 2891173 h 2891173"/>
              <a:gd name="connsiteX5" fmla="*/ 157369 w 3339958"/>
              <a:gd name="connsiteY5" fmla="*/ 2782014 h 2891173"/>
              <a:gd name="connsiteX6" fmla="*/ 0 w 3339958"/>
              <a:gd name="connsiteY6" fmla="*/ 2002536 h 2891173"/>
              <a:gd name="connsiteX7" fmla="*/ 2002536 w 3339958"/>
              <a:gd name="connsiteY7" fmla="*/ 0 h 2891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9958" h="2891173">
                <a:moveTo>
                  <a:pt x="2002536" y="0"/>
                </a:moveTo>
                <a:cubicBezTo>
                  <a:pt x="2486398" y="0"/>
                  <a:pt x="2930179" y="171609"/>
                  <a:pt x="3276335" y="457282"/>
                </a:cubicBezTo>
                <a:lnTo>
                  <a:pt x="3339958" y="515107"/>
                </a:lnTo>
                <a:lnTo>
                  <a:pt x="3339958" y="2891173"/>
                </a:lnTo>
                <a:lnTo>
                  <a:pt x="209954" y="2891173"/>
                </a:lnTo>
                <a:lnTo>
                  <a:pt x="157369" y="2782014"/>
                </a:lnTo>
                <a:cubicBezTo>
                  <a:pt x="56036" y="2542434"/>
                  <a:pt x="0" y="2279029"/>
                  <a:pt x="0" y="2002536"/>
                </a:cubicBezTo>
                <a:cubicBezTo>
                  <a:pt x="0" y="896566"/>
                  <a:pt x="896566" y="0"/>
                  <a:pt x="2002536" y="0"/>
                </a:cubicBezTo>
                <a:close/>
              </a:path>
            </a:pathLst>
          </a:cu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0" name="Picture 9" descr="A close up of a snow covered mountain&#10;&#10;Description automatically generated">
            <a:extLst>
              <a:ext uri="{FF2B5EF4-FFF2-40B4-BE49-F238E27FC236}">
                <a16:creationId xmlns:a16="http://schemas.microsoft.com/office/drawing/2014/main" id="{B80A5E1D-C0A4-4269-95BC-32A11B24F45D}"/>
              </a:ext>
            </a:extLst>
          </p:cNvPr>
          <p:cNvPicPr>
            <a:picLocks noChangeAspect="1"/>
          </p:cNvPicPr>
          <p:nvPr/>
        </p:nvPicPr>
        <p:blipFill rotWithShape="1">
          <a:blip r:embed="rId7">
            <a:extLst>
              <a:ext uri="{28A0092B-C50C-407E-A947-70E740481C1C}">
                <a14:useLocalDpi xmlns:a14="http://schemas.microsoft.com/office/drawing/2010/main" val="0"/>
              </a:ext>
            </a:extLst>
          </a:blip>
          <a:srcRect l="7465" r="26952" b="4"/>
          <a:stretch/>
        </p:blipFill>
        <p:spPr>
          <a:xfrm>
            <a:off x="9009416" y="4131546"/>
            <a:ext cx="3178912" cy="2726454"/>
          </a:xfrm>
          <a:custGeom>
            <a:avLst/>
            <a:gdLst/>
            <a:ahLst/>
            <a:cxnLst/>
            <a:rect l="l" t="t" r="r" b="b"/>
            <a:pathLst>
              <a:path w="3178912" h="2726454">
                <a:moveTo>
                  <a:pt x="1837818" y="0"/>
                </a:moveTo>
                <a:cubicBezTo>
                  <a:pt x="2345318" y="0"/>
                  <a:pt x="2804772" y="205705"/>
                  <a:pt x="3137352" y="538285"/>
                </a:cubicBezTo>
                <a:lnTo>
                  <a:pt x="3178912" y="584013"/>
                </a:lnTo>
                <a:lnTo>
                  <a:pt x="3178912" y="2726454"/>
                </a:lnTo>
                <a:lnTo>
                  <a:pt x="229483" y="2726454"/>
                </a:lnTo>
                <a:lnTo>
                  <a:pt x="221815" y="2713832"/>
                </a:lnTo>
                <a:cubicBezTo>
                  <a:pt x="80353" y="2453425"/>
                  <a:pt x="0" y="2155005"/>
                  <a:pt x="0" y="1837818"/>
                </a:cubicBezTo>
                <a:cubicBezTo>
                  <a:pt x="0" y="822819"/>
                  <a:pt x="822819" y="0"/>
                  <a:pt x="1837818" y="0"/>
                </a:cubicBezTo>
                <a:close/>
              </a:path>
            </a:pathLst>
          </a:custGeom>
          <a:ln w="12700">
            <a:solidFill>
              <a:srgbClr val="524837"/>
            </a:solidFill>
          </a:ln>
        </p:spPr>
      </p:pic>
      <p:sp>
        <p:nvSpPr>
          <p:cNvPr id="3" name="TextBox 2">
            <a:extLst>
              <a:ext uri="{FF2B5EF4-FFF2-40B4-BE49-F238E27FC236}">
                <a16:creationId xmlns:a16="http://schemas.microsoft.com/office/drawing/2014/main" id="{D2F58F01-5A7B-46E1-8AAC-AE355D44858A}"/>
              </a:ext>
            </a:extLst>
          </p:cNvPr>
          <p:cNvSpPr txBox="1"/>
          <p:nvPr/>
        </p:nvSpPr>
        <p:spPr>
          <a:xfrm>
            <a:off x="2788294" y="5378631"/>
            <a:ext cx="4615542" cy="1497470"/>
          </a:xfrm>
          <a:prstGeom prst="rect">
            <a:avLst/>
          </a:prstGeom>
          <a:noFill/>
          <a:ln>
            <a:noFill/>
          </a:ln>
        </p:spPr>
        <p:txBody>
          <a:bodyPr wrap="square" rtlCol="0">
            <a:noAutofit/>
          </a:bodyPr>
          <a:lstStyle/>
          <a:p>
            <a:pPr algn="ctr">
              <a:spcAft>
                <a:spcPts val="600"/>
              </a:spcAft>
            </a:pPr>
            <a:r>
              <a:rPr lang="en-GB" sz="1600" dirty="0">
                <a:solidFill>
                  <a:srgbClr val="6B5E4A"/>
                </a:solidFill>
                <a:latin typeface="Caslon Antique Italic" panose="02027200000000000000" pitchFamily="18" charset="0"/>
              </a:rPr>
              <a:t> Figure 8 (Top Left)  – </a:t>
            </a:r>
            <a:r>
              <a:rPr lang="en-GB" sz="1600" dirty="0" err="1">
                <a:solidFill>
                  <a:srgbClr val="6B5E4A"/>
                </a:solidFill>
                <a:latin typeface="Caslon Antique Italic" panose="02027200000000000000" pitchFamily="18" charset="0"/>
              </a:rPr>
              <a:t>Eloch</a:t>
            </a:r>
            <a:r>
              <a:rPr lang="en-GB" sz="1600" dirty="0">
                <a:solidFill>
                  <a:srgbClr val="6B5E4A"/>
                </a:solidFill>
                <a:latin typeface="Caslon Antique Italic" panose="02027200000000000000" pitchFamily="18" charset="0"/>
              </a:rPr>
              <a:t>. [8]</a:t>
            </a:r>
          </a:p>
          <a:p>
            <a:pPr algn="ctr">
              <a:spcAft>
                <a:spcPts val="600"/>
              </a:spcAft>
            </a:pPr>
            <a:r>
              <a:rPr lang="en-GB" sz="1600" dirty="0">
                <a:solidFill>
                  <a:srgbClr val="6B5E4A"/>
                </a:solidFill>
                <a:latin typeface="Caslon Antique Italic" panose="02027200000000000000" pitchFamily="18" charset="0"/>
              </a:rPr>
              <a:t>Figure 9  (Top Right) </a:t>
            </a:r>
            <a:r>
              <a:rPr lang="en-GB" sz="1600" dirty="0" err="1">
                <a:solidFill>
                  <a:srgbClr val="6B5E4A"/>
                </a:solidFill>
                <a:latin typeface="Caslon Antique Italic" panose="02027200000000000000" pitchFamily="18" charset="0"/>
              </a:rPr>
              <a:t>Kaijaing</a:t>
            </a:r>
            <a:r>
              <a:rPr lang="en-GB" sz="1600" dirty="0">
                <a:solidFill>
                  <a:srgbClr val="6B5E4A"/>
                </a:solidFill>
                <a:latin typeface="Caslon Antique Italic" panose="02027200000000000000" pitchFamily="18" charset="0"/>
              </a:rPr>
              <a:t>. [9]</a:t>
            </a:r>
          </a:p>
          <a:p>
            <a:pPr algn="ctr">
              <a:spcAft>
                <a:spcPts val="600"/>
              </a:spcAft>
            </a:pPr>
            <a:r>
              <a:rPr lang="en-GB" sz="1600" dirty="0">
                <a:solidFill>
                  <a:srgbClr val="6B5E4A"/>
                </a:solidFill>
                <a:latin typeface="Caslon Antique Italic" panose="02027200000000000000" pitchFamily="18" charset="0"/>
              </a:rPr>
              <a:t>Figure 10 (Bottom Left) </a:t>
            </a:r>
            <a:r>
              <a:rPr lang="en-GB" sz="1600" dirty="0" err="1">
                <a:solidFill>
                  <a:srgbClr val="6B5E4A"/>
                </a:solidFill>
                <a:latin typeface="Caslon Antique Italic" panose="02027200000000000000" pitchFamily="18" charset="0"/>
              </a:rPr>
              <a:t>Southsungia</a:t>
            </a:r>
            <a:r>
              <a:rPr lang="en-GB" sz="1600" dirty="0">
                <a:solidFill>
                  <a:srgbClr val="6B5E4A"/>
                </a:solidFill>
                <a:latin typeface="Caslon Antique Italic" panose="02027200000000000000" pitchFamily="18" charset="0"/>
              </a:rPr>
              <a:t>. [10]</a:t>
            </a:r>
          </a:p>
          <a:p>
            <a:pPr algn="ctr">
              <a:spcAft>
                <a:spcPts val="600"/>
              </a:spcAft>
            </a:pPr>
            <a:r>
              <a:rPr lang="en-GB" sz="1600" dirty="0">
                <a:solidFill>
                  <a:srgbClr val="6B5E4A"/>
                </a:solidFill>
                <a:latin typeface="Caslon Antique Italic" panose="02027200000000000000" pitchFamily="18" charset="0"/>
              </a:rPr>
              <a:t>Figure 11 (Bottom Right) The Teeth of the World .[11]</a:t>
            </a:r>
          </a:p>
        </p:txBody>
      </p:sp>
    </p:spTree>
    <p:extLst>
      <p:ext uri="{BB962C8B-B14F-4D97-AF65-F5344CB8AC3E}">
        <p14:creationId xmlns:p14="http://schemas.microsoft.com/office/powerpoint/2010/main" val="4158597537"/>
      </p:ext>
    </p:extLst>
  </p:cSld>
  <p:clrMapOvr>
    <a:overrideClrMapping bg1="dk1" tx1="lt1" bg2="dk2" tx2="lt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CE238-A82B-459B-94B5-54E6C6DC4624}"/>
              </a:ext>
            </a:extLst>
          </p:cNvPr>
          <p:cNvSpPr>
            <a:spLocks noGrp="1"/>
          </p:cNvSpPr>
          <p:nvPr>
            <p:ph type="title"/>
          </p:nvPr>
        </p:nvSpPr>
        <p:spPr>
          <a:xfrm>
            <a:off x="485775" y="521494"/>
            <a:ext cx="10515600" cy="1325563"/>
          </a:xfrm>
        </p:spPr>
        <p:txBody>
          <a:bodyPr vert="horz" lIns="91440" tIns="45720" rIns="91440" bIns="45720" rtlCol="0">
            <a:normAutofit/>
          </a:bodyPr>
          <a:lstStyle/>
          <a:p>
            <a:r>
              <a:rPr lang="en-US" sz="4000" dirty="0">
                <a:latin typeface="Modern No. 20" panose="02070704070505020303" pitchFamily="18" charset="0"/>
              </a:rPr>
              <a:t>References</a:t>
            </a:r>
            <a:br>
              <a:rPr lang="en-US" dirty="0"/>
            </a:br>
            <a:endParaRPr lang="en-US" dirty="0"/>
          </a:p>
        </p:txBody>
      </p:sp>
      <p:sp>
        <p:nvSpPr>
          <p:cNvPr id="24" name="Content Placeholder 23">
            <a:extLst>
              <a:ext uri="{FF2B5EF4-FFF2-40B4-BE49-F238E27FC236}">
                <a16:creationId xmlns:a16="http://schemas.microsoft.com/office/drawing/2014/main" id="{7231C526-EA2E-413E-BA47-6F87AA6F03D2}"/>
              </a:ext>
            </a:extLst>
          </p:cNvPr>
          <p:cNvSpPr>
            <a:spLocks noGrp="1"/>
          </p:cNvSpPr>
          <p:nvPr>
            <p:ph idx="1"/>
          </p:nvPr>
        </p:nvSpPr>
        <p:spPr>
          <a:xfrm>
            <a:off x="375267" y="1285875"/>
            <a:ext cx="11584619" cy="5022851"/>
          </a:xfrm>
        </p:spPr>
        <p:txBody>
          <a:bodyPr>
            <a:normAutofit lnSpcReduction="10000"/>
          </a:bodyPr>
          <a:lstStyle/>
          <a:p>
            <a:r>
              <a:rPr lang="en-US" sz="2000" dirty="0">
                <a:latin typeface="Caslon Antique" panose="02027200000000000000" pitchFamily="18" charset="0"/>
              </a:rPr>
              <a:t>Images</a:t>
            </a:r>
          </a:p>
          <a:p>
            <a:pPr lvl="1"/>
            <a:r>
              <a:rPr lang="en-US" sz="2000" dirty="0">
                <a:latin typeface="Caslon Antique" panose="02027200000000000000" pitchFamily="18" charset="0"/>
              </a:rPr>
              <a:t>[1] </a:t>
            </a:r>
            <a:r>
              <a:rPr lang="en-GB" sz="2000" dirty="0">
                <a:latin typeface="Caslon Antique" panose="02027200000000000000" pitchFamily="18" charset="0"/>
              </a:rPr>
              <a:t>– Mont Saint-Michel, France (online image) (</a:t>
            </a:r>
            <a:r>
              <a:rPr lang="en-GB" sz="2000" dirty="0">
                <a:effectLst/>
                <a:latin typeface="Caslon Antique" panose="02027200000000000000" pitchFamily="18" charset="0"/>
                <a:ea typeface="Calibri" panose="020F0502020204030204" pitchFamily="34" charset="0"/>
                <a:cs typeface="Times New Roman" panose="02020603050405020304" pitchFamily="18" charset="0"/>
                <a:hlinkClick r:id="rId2"/>
              </a:rPr>
              <a:t>https://www.pinterest.co.uk/pin/218354281913581888/</a:t>
            </a:r>
            <a:r>
              <a:rPr lang="en-GB" sz="2000" dirty="0">
                <a:effectLst/>
                <a:latin typeface="Caslon Antique" panose="02027200000000000000" pitchFamily="18" charset="0"/>
                <a:ea typeface="Calibri" panose="020F0502020204030204" pitchFamily="34" charset="0"/>
                <a:cs typeface="Times New Roman" panose="02020603050405020304" pitchFamily="18" charset="0"/>
              </a:rPr>
              <a:t>)</a:t>
            </a:r>
          </a:p>
          <a:p>
            <a:pPr lvl="1"/>
            <a:r>
              <a:rPr lang="en-GB" sz="2000" dirty="0">
                <a:latin typeface="Caslon Antique" panose="02027200000000000000" pitchFamily="18" charset="0"/>
                <a:ea typeface="Calibri" panose="020F0502020204030204" pitchFamily="34" charset="0"/>
                <a:cs typeface="Times New Roman" panose="02020603050405020304" pitchFamily="18" charset="0"/>
              </a:rPr>
              <a:t>[2] – Shipwreck of the Skeleton Coast, Namibia (online image) (</a:t>
            </a:r>
            <a:r>
              <a:rPr lang="en-GB" sz="2000" dirty="0">
                <a:latin typeface="Caslon Antique" panose="02027200000000000000" pitchFamily="18" charset="0"/>
                <a:ea typeface="Calibri" panose="020F0502020204030204" pitchFamily="34" charset="0"/>
                <a:cs typeface="Times New Roman" panose="02020603050405020304" pitchFamily="18" charset="0"/>
                <a:hlinkClick r:id="rId3"/>
              </a:rPr>
              <a:t>https://www.ervinskalameraphotos.com/wp-content/uploads/2011/09/Shipwreck-Skeleton-Coast-Namibia-732x500.jpg</a:t>
            </a:r>
            <a:r>
              <a:rPr lang="en-GB" sz="2000" dirty="0">
                <a:latin typeface="Caslon Antique" panose="02027200000000000000" pitchFamily="18" charset="0"/>
                <a:ea typeface="Calibri" panose="020F0502020204030204" pitchFamily="34" charset="0"/>
                <a:cs typeface="Times New Roman" panose="02020603050405020304" pitchFamily="18" charset="0"/>
              </a:rPr>
              <a:t>)</a:t>
            </a:r>
          </a:p>
          <a:p>
            <a:pPr lvl="1"/>
            <a:r>
              <a:rPr lang="en-GB" sz="2000" dirty="0">
                <a:latin typeface="Caslon Antique" panose="02027200000000000000" pitchFamily="18" charset="0"/>
                <a:ea typeface="Calibri" panose="020F0502020204030204" pitchFamily="34" charset="0"/>
                <a:cs typeface="Times New Roman" panose="02020603050405020304" pitchFamily="18" charset="0"/>
              </a:rPr>
              <a:t>[3] – Field Lane, London (online image) (</a:t>
            </a:r>
            <a:r>
              <a:rPr lang="en-GB" sz="2000" dirty="0">
                <a:latin typeface="Caslon Antique" panose="02027200000000000000" pitchFamily="18" charset="0"/>
                <a:ea typeface="Calibri" panose="020F0502020204030204" pitchFamily="34" charset="0"/>
                <a:cs typeface="Times New Roman" panose="02020603050405020304" pitchFamily="18" charset="0"/>
                <a:hlinkClick r:id="rId4"/>
              </a:rPr>
              <a:t>https://www.bl.uk/britishlibrary/~/media/bl/global/dl%20romantics%20and%20victorians/collection-item-images/u/n/k/unknown%20engraving%20b20105%2015.jpg</a:t>
            </a:r>
            <a:r>
              <a:rPr lang="en-GB" sz="2000" dirty="0">
                <a:latin typeface="Caslon Antique" panose="02027200000000000000" pitchFamily="18" charset="0"/>
                <a:ea typeface="Calibri" panose="020F0502020204030204" pitchFamily="34" charset="0"/>
                <a:cs typeface="Times New Roman" panose="02020603050405020304" pitchFamily="18" charset="0"/>
              </a:rPr>
              <a:t>)</a:t>
            </a:r>
          </a:p>
          <a:p>
            <a:pPr lvl="1"/>
            <a:r>
              <a:rPr lang="en-GB" sz="2000" dirty="0">
                <a:latin typeface="Caslon Antique" panose="02027200000000000000" pitchFamily="18" charset="0"/>
                <a:ea typeface="Calibri" panose="020F0502020204030204" pitchFamily="34" charset="0"/>
                <a:cs typeface="Times New Roman" panose="02020603050405020304" pitchFamily="18" charset="0"/>
              </a:rPr>
              <a:t>[4] – Hero point challenge, Icebound Plunge, </a:t>
            </a:r>
            <a:r>
              <a:rPr lang="en-GB" sz="2000" i="1" dirty="0">
                <a:latin typeface="Caslon Antique" panose="02027200000000000000" pitchFamily="18" charset="0"/>
                <a:ea typeface="Calibri" panose="020F0502020204030204" pitchFamily="34" charset="0"/>
                <a:cs typeface="Times New Roman" panose="02020603050405020304" pitchFamily="18" charset="0"/>
              </a:rPr>
              <a:t>Guild Wars 2 </a:t>
            </a:r>
            <a:r>
              <a:rPr lang="en-GB" sz="2000" dirty="0">
                <a:latin typeface="Caslon Antique" panose="02027200000000000000" pitchFamily="18" charset="0"/>
                <a:ea typeface="Calibri" panose="020F0502020204030204" pitchFamily="34" charset="0"/>
                <a:cs typeface="Times New Roman" panose="02020603050405020304" pitchFamily="18" charset="0"/>
              </a:rPr>
              <a:t>[</a:t>
            </a:r>
            <a:r>
              <a:rPr lang="en-GB" sz="2000" dirty="0" err="1">
                <a:latin typeface="Caslon Antique" panose="02027200000000000000" pitchFamily="18" charset="0"/>
                <a:ea typeface="Calibri" panose="020F0502020204030204" pitchFamily="34" charset="0"/>
                <a:cs typeface="Times New Roman" panose="02020603050405020304" pitchFamily="18" charset="0"/>
              </a:rPr>
              <a:t>Arenanet</a:t>
            </a:r>
            <a:r>
              <a:rPr lang="en-GB" sz="2000" dirty="0">
                <a:latin typeface="Caslon Antique" panose="02027200000000000000" pitchFamily="18" charset="0"/>
                <a:ea typeface="Calibri" panose="020F0502020204030204" pitchFamily="34" charset="0"/>
                <a:cs typeface="Times New Roman" panose="02020603050405020304" pitchFamily="18" charset="0"/>
              </a:rPr>
              <a:t>] (In game screen shot)</a:t>
            </a:r>
          </a:p>
          <a:p>
            <a:pPr lvl="1"/>
            <a:r>
              <a:rPr lang="en-GB" sz="2000" dirty="0">
                <a:latin typeface="Caslon Antique" panose="02027200000000000000" pitchFamily="18" charset="0"/>
                <a:ea typeface="Calibri" panose="020F0502020204030204" pitchFamily="34" charset="0"/>
                <a:cs typeface="Times New Roman" panose="02020603050405020304" pitchFamily="18" charset="0"/>
              </a:rPr>
              <a:t>[5] – Great Pyramid of Giza, </a:t>
            </a:r>
            <a:r>
              <a:rPr lang="en-GB" sz="2000" i="1" dirty="0">
                <a:latin typeface="Caslon Antique" panose="02027200000000000000" pitchFamily="18" charset="0"/>
                <a:ea typeface="Calibri" panose="020F0502020204030204" pitchFamily="34" charset="0"/>
                <a:cs typeface="Times New Roman" panose="02020603050405020304" pitchFamily="18" charset="0"/>
              </a:rPr>
              <a:t>Assassin’s creed origins </a:t>
            </a:r>
            <a:r>
              <a:rPr lang="en-GB" sz="2000" dirty="0">
                <a:latin typeface="Caslon Antique" panose="02027200000000000000" pitchFamily="18" charset="0"/>
                <a:ea typeface="Calibri" panose="020F0502020204030204" pitchFamily="34" charset="0"/>
                <a:cs typeface="Times New Roman" panose="02020603050405020304" pitchFamily="18" charset="0"/>
              </a:rPr>
              <a:t>[</a:t>
            </a:r>
            <a:r>
              <a:rPr lang="en-GB" sz="2000" b="0" i="0" dirty="0">
                <a:solidFill>
                  <a:srgbClr val="2C2C2C"/>
                </a:solidFill>
                <a:effectLst/>
                <a:latin typeface="Caslon Antique" panose="02027200000000000000" pitchFamily="18" charset="0"/>
              </a:rPr>
              <a:t>Ubisoft Montreal</a:t>
            </a:r>
            <a:r>
              <a:rPr lang="en-GB" sz="2000" b="0" dirty="0">
                <a:solidFill>
                  <a:srgbClr val="2C2C2C"/>
                </a:solidFill>
                <a:effectLst/>
                <a:latin typeface="Caslon Antique" panose="02027200000000000000" pitchFamily="18" charset="0"/>
              </a:rPr>
              <a:t>]</a:t>
            </a:r>
            <a:r>
              <a:rPr lang="en-GB" sz="2000" i="1" dirty="0">
                <a:latin typeface="Caslon Antique" panose="02027200000000000000" pitchFamily="18" charset="0"/>
                <a:ea typeface="Calibri" panose="020F0502020204030204" pitchFamily="34" charset="0"/>
                <a:cs typeface="Times New Roman" panose="02020603050405020304" pitchFamily="18" charset="0"/>
              </a:rPr>
              <a:t> </a:t>
            </a:r>
            <a:r>
              <a:rPr lang="en-GB" sz="2000" dirty="0">
                <a:latin typeface="Caslon Antique" panose="02027200000000000000" pitchFamily="18" charset="0"/>
                <a:ea typeface="Calibri" panose="020F0502020204030204" pitchFamily="34" charset="0"/>
                <a:cs typeface="Times New Roman" panose="02020603050405020304" pitchFamily="18" charset="0"/>
              </a:rPr>
              <a:t>(online image) (</a:t>
            </a:r>
            <a:r>
              <a:rPr lang="en-GB" sz="2000" dirty="0">
                <a:latin typeface="Caslon Antique" panose="02027200000000000000" pitchFamily="18" charset="0"/>
                <a:ea typeface="Calibri" panose="020F0502020204030204" pitchFamily="34" charset="0"/>
                <a:cs typeface="Times New Roman" panose="02020603050405020304" pitchFamily="18" charset="0"/>
                <a:hlinkClick r:id="rId5"/>
              </a:rPr>
              <a:t>https://www.cibdol.com/img/cms/Blog/blog-banners/11.jpg</a:t>
            </a:r>
            <a:r>
              <a:rPr lang="en-GB" sz="2000" dirty="0">
                <a:latin typeface="Caslon Antique" panose="02027200000000000000" pitchFamily="18" charset="0"/>
                <a:ea typeface="Calibri" panose="020F0502020204030204" pitchFamily="34" charset="0"/>
                <a:cs typeface="Times New Roman" panose="02020603050405020304" pitchFamily="18" charset="0"/>
              </a:rPr>
              <a:t>)</a:t>
            </a:r>
          </a:p>
          <a:p>
            <a:pPr lvl="1"/>
            <a:r>
              <a:rPr lang="en-GB" sz="2000" dirty="0">
                <a:latin typeface="Caslon Antique" panose="02027200000000000000" pitchFamily="18" charset="0"/>
                <a:ea typeface="Calibri" panose="020F0502020204030204" pitchFamily="34" charset="0"/>
                <a:cs typeface="Times New Roman" panose="02020603050405020304" pitchFamily="18" charset="0"/>
              </a:rPr>
              <a:t>[6] – Hero point challenge, The </a:t>
            </a:r>
            <a:r>
              <a:rPr lang="en-GB" sz="2000" dirty="0" err="1">
                <a:latin typeface="Caslon Antique" panose="02027200000000000000" pitchFamily="18" charset="0"/>
                <a:ea typeface="Calibri" panose="020F0502020204030204" pitchFamily="34" charset="0"/>
                <a:cs typeface="Times New Roman" panose="02020603050405020304" pitchFamily="18" charset="0"/>
              </a:rPr>
              <a:t>Teratohedron</a:t>
            </a:r>
            <a:r>
              <a:rPr lang="en-GB" sz="2000" dirty="0">
                <a:latin typeface="Caslon Antique" panose="02027200000000000000" pitchFamily="18" charset="0"/>
                <a:ea typeface="Calibri" panose="020F0502020204030204" pitchFamily="34" charset="0"/>
                <a:cs typeface="Times New Roman" panose="02020603050405020304" pitchFamily="18" charset="0"/>
              </a:rPr>
              <a:t>, </a:t>
            </a:r>
            <a:r>
              <a:rPr lang="en-GB" sz="2000" i="1" dirty="0">
                <a:latin typeface="Caslon Antique" panose="02027200000000000000" pitchFamily="18" charset="0"/>
                <a:ea typeface="Calibri" panose="020F0502020204030204" pitchFamily="34" charset="0"/>
                <a:cs typeface="Times New Roman" panose="02020603050405020304" pitchFamily="18" charset="0"/>
              </a:rPr>
              <a:t>Guild Wars 2 </a:t>
            </a:r>
            <a:r>
              <a:rPr lang="en-GB" sz="2000" dirty="0">
                <a:latin typeface="Caslon Antique" panose="02027200000000000000" pitchFamily="18" charset="0"/>
                <a:ea typeface="Calibri" panose="020F0502020204030204" pitchFamily="34" charset="0"/>
                <a:cs typeface="Times New Roman" panose="02020603050405020304" pitchFamily="18" charset="0"/>
              </a:rPr>
              <a:t>(In game screen shot)</a:t>
            </a:r>
          </a:p>
          <a:p>
            <a:pPr lvl="1"/>
            <a:r>
              <a:rPr lang="en-GB" sz="2000" dirty="0">
                <a:latin typeface="Caslon Antique" panose="02027200000000000000" pitchFamily="18" charset="0"/>
                <a:ea typeface="Calibri" panose="020F0502020204030204" pitchFamily="34" charset="0"/>
                <a:cs typeface="Times New Roman" panose="02020603050405020304" pitchFamily="18" charset="0"/>
              </a:rPr>
              <a:t>[7] – Pagoda, Japan (online image) (</a:t>
            </a:r>
            <a:r>
              <a:rPr lang="en-GB" sz="2000" dirty="0">
                <a:latin typeface="Caslon Antique" panose="02027200000000000000" pitchFamily="18" charset="0"/>
                <a:ea typeface="Calibri" panose="020F0502020204030204" pitchFamily="34" charset="0"/>
                <a:cs typeface="Times New Roman" panose="02020603050405020304" pitchFamily="18" charset="0"/>
                <a:hlinkClick r:id="rId5"/>
              </a:rPr>
              <a:t>https://www.cibdol.com/img/cms/Blog/blog-banners/11.jpg</a:t>
            </a:r>
            <a:r>
              <a:rPr lang="en-GB" sz="2000" dirty="0">
                <a:latin typeface="Caslon Antique" panose="02027200000000000000" pitchFamily="18" charset="0"/>
                <a:ea typeface="Calibri" panose="020F0502020204030204" pitchFamily="34" charset="0"/>
                <a:cs typeface="Times New Roman" panose="02020603050405020304" pitchFamily="18" charset="0"/>
              </a:rPr>
              <a:t>)</a:t>
            </a:r>
          </a:p>
          <a:p>
            <a:pPr lvl="1"/>
            <a:r>
              <a:rPr lang="en-GB" sz="2000" dirty="0">
                <a:latin typeface="Caslon Antique" panose="02027200000000000000" pitchFamily="18" charset="0"/>
                <a:ea typeface="Calibri" panose="020F0502020204030204" pitchFamily="34" charset="0"/>
                <a:cs typeface="Times New Roman" panose="02020603050405020304" pitchFamily="18" charset="0"/>
              </a:rPr>
              <a:t>[8] – </a:t>
            </a:r>
            <a:r>
              <a:rPr lang="en-GB" sz="2000" dirty="0" err="1">
                <a:latin typeface="Caslon Antique" panose="02027200000000000000" pitchFamily="18" charset="0"/>
                <a:ea typeface="Calibri" panose="020F0502020204030204" pitchFamily="34" charset="0"/>
                <a:cs typeface="Times New Roman" panose="02020603050405020304" pitchFamily="18" charset="0"/>
              </a:rPr>
              <a:t>Sifuri</a:t>
            </a:r>
            <a:r>
              <a:rPr lang="en-GB" sz="2000" dirty="0">
                <a:latin typeface="Caslon Antique" panose="02027200000000000000" pitchFamily="18" charset="0"/>
                <a:ea typeface="Calibri" panose="020F0502020204030204" pitchFamily="34" charset="0"/>
                <a:cs typeface="Times New Roman" panose="02020603050405020304" pitchFamily="18" charset="0"/>
              </a:rPr>
              <a:t> Sand Sea, </a:t>
            </a:r>
            <a:r>
              <a:rPr lang="en-GB" sz="2000" i="1" dirty="0">
                <a:latin typeface="Caslon Antique" panose="02027200000000000000" pitchFamily="18" charset="0"/>
                <a:ea typeface="Calibri" panose="020F0502020204030204" pitchFamily="34" charset="0"/>
                <a:cs typeface="Times New Roman" panose="02020603050405020304" pitchFamily="18" charset="0"/>
              </a:rPr>
              <a:t>Guild Wars 2 </a:t>
            </a:r>
            <a:r>
              <a:rPr lang="en-GB" sz="2000" dirty="0">
                <a:latin typeface="Caslon Antique" panose="02027200000000000000" pitchFamily="18" charset="0"/>
                <a:ea typeface="Calibri" panose="020F0502020204030204" pitchFamily="34" charset="0"/>
                <a:cs typeface="Times New Roman" panose="02020603050405020304" pitchFamily="18" charset="0"/>
              </a:rPr>
              <a:t>(In game screen shot)</a:t>
            </a:r>
          </a:p>
          <a:p>
            <a:pPr lvl="1"/>
            <a:r>
              <a:rPr lang="en-GB" sz="2000" dirty="0">
                <a:latin typeface="Caslon Antique" panose="02027200000000000000" pitchFamily="18" charset="0"/>
                <a:ea typeface="Calibri" panose="020F0502020204030204" pitchFamily="34" charset="0"/>
                <a:cs typeface="Times New Roman" panose="02020603050405020304" pitchFamily="18" charset="0"/>
              </a:rPr>
              <a:t>[9] – </a:t>
            </a:r>
            <a:r>
              <a:rPr lang="en-GB" sz="2000" dirty="0" err="1">
                <a:latin typeface="Caslon Antique" panose="02027200000000000000" pitchFamily="18" charset="0"/>
                <a:ea typeface="Calibri" panose="020F0502020204030204" pitchFamily="34" charset="0"/>
                <a:cs typeface="Times New Roman" panose="02020603050405020304" pitchFamily="18" charset="0"/>
              </a:rPr>
              <a:t>Freewain</a:t>
            </a:r>
            <a:r>
              <a:rPr lang="en-GB" sz="2000" dirty="0">
                <a:latin typeface="Caslon Antique" panose="02027200000000000000" pitchFamily="18" charset="0"/>
                <a:ea typeface="Calibri" panose="020F0502020204030204" pitchFamily="34" charset="0"/>
                <a:cs typeface="Times New Roman" panose="02020603050405020304" pitchFamily="18" charset="0"/>
              </a:rPr>
              <a:t> Pastures, </a:t>
            </a:r>
            <a:r>
              <a:rPr lang="en-GB" sz="2000" i="1" dirty="0">
                <a:latin typeface="Caslon Antique" panose="02027200000000000000" pitchFamily="18" charset="0"/>
                <a:ea typeface="Calibri" panose="020F0502020204030204" pitchFamily="34" charset="0"/>
                <a:cs typeface="Times New Roman" panose="02020603050405020304" pitchFamily="18" charset="0"/>
              </a:rPr>
              <a:t>Guild Wars 2 </a:t>
            </a:r>
            <a:r>
              <a:rPr lang="en-GB" sz="2000" dirty="0">
                <a:latin typeface="Caslon Antique" panose="02027200000000000000" pitchFamily="18" charset="0"/>
                <a:ea typeface="Calibri" panose="020F0502020204030204" pitchFamily="34" charset="0"/>
                <a:cs typeface="Times New Roman" panose="02020603050405020304" pitchFamily="18" charset="0"/>
              </a:rPr>
              <a:t>(In game screen shot)</a:t>
            </a:r>
          </a:p>
          <a:p>
            <a:pPr lvl="1"/>
            <a:r>
              <a:rPr lang="en-GB" sz="2000" dirty="0">
                <a:latin typeface="Caslon Antique" panose="02027200000000000000" pitchFamily="18" charset="0"/>
                <a:ea typeface="Calibri" panose="020F0502020204030204" pitchFamily="34" charset="0"/>
                <a:cs typeface="Times New Roman" panose="02020603050405020304" pitchFamily="18" charset="0"/>
              </a:rPr>
              <a:t>[10] – </a:t>
            </a:r>
            <a:r>
              <a:rPr lang="en-GB" sz="2000" dirty="0" err="1">
                <a:latin typeface="Caslon Antique" panose="02027200000000000000" pitchFamily="18" charset="0"/>
                <a:ea typeface="Calibri" panose="020F0502020204030204" pitchFamily="34" charset="0"/>
                <a:cs typeface="Times New Roman" panose="02020603050405020304" pitchFamily="18" charset="0"/>
              </a:rPr>
              <a:t>Queensdale</a:t>
            </a:r>
            <a:r>
              <a:rPr lang="en-GB" sz="2000" dirty="0">
                <a:latin typeface="Caslon Antique" panose="02027200000000000000" pitchFamily="18" charset="0"/>
                <a:ea typeface="Calibri" panose="020F0502020204030204" pitchFamily="34" charset="0"/>
                <a:cs typeface="Times New Roman" panose="02020603050405020304" pitchFamily="18" charset="0"/>
              </a:rPr>
              <a:t>, </a:t>
            </a:r>
            <a:r>
              <a:rPr lang="en-GB" sz="2000" i="1" dirty="0">
                <a:latin typeface="Caslon Antique" panose="02027200000000000000" pitchFamily="18" charset="0"/>
                <a:ea typeface="Calibri" panose="020F0502020204030204" pitchFamily="34" charset="0"/>
                <a:cs typeface="Times New Roman" panose="02020603050405020304" pitchFamily="18" charset="0"/>
              </a:rPr>
              <a:t>Guild Wars 2 </a:t>
            </a:r>
            <a:r>
              <a:rPr lang="en-GB" sz="2000" dirty="0">
                <a:latin typeface="Caslon Antique" panose="02027200000000000000" pitchFamily="18" charset="0"/>
                <a:ea typeface="Calibri" panose="020F0502020204030204" pitchFamily="34" charset="0"/>
                <a:cs typeface="Times New Roman" panose="02020603050405020304" pitchFamily="18" charset="0"/>
              </a:rPr>
              <a:t>(In game screen shot)</a:t>
            </a:r>
          </a:p>
          <a:p>
            <a:pPr lvl="1"/>
            <a:r>
              <a:rPr lang="en-GB" sz="2000" dirty="0">
                <a:latin typeface="Caslon Antique" panose="02027200000000000000" pitchFamily="18" charset="0"/>
                <a:ea typeface="Calibri" panose="020F0502020204030204" pitchFamily="34" charset="0"/>
                <a:cs typeface="Times New Roman" panose="02020603050405020304" pitchFamily="18" charset="0"/>
              </a:rPr>
              <a:t>[11] – </a:t>
            </a:r>
            <a:r>
              <a:rPr lang="en-GB" sz="2000" dirty="0" err="1">
                <a:latin typeface="Caslon Antique" panose="02027200000000000000" pitchFamily="18" charset="0"/>
                <a:ea typeface="Calibri" panose="020F0502020204030204" pitchFamily="34" charset="0"/>
                <a:cs typeface="Times New Roman" panose="02020603050405020304" pitchFamily="18" charset="0"/>
              </a:rPr>
              <a:t>Dredgehaunt</a:t>
            </a:r>
            <a:r>
              <a:rPr lang="en-GB" sz="2000" dirty="0">
                <a:latin typeface="Caslon Antique" panose="02027200000000000000" pitchFamily="18" charset="0"/>
                <a:ea typeface="Calibri" panose="020F0502020204030204" pitchFamily="34" charset="0"/>
                <a:cs typeface="Times New Roman" panose="02020603050405020304" pitchFamily="18" charset="0"/>
              </a:rPr>
              <a:t> Cliffs, </a:t>
            </a:r>
            <a:r>
              <a:rPr lang="en-GB" sz="2000" i="1" dirty="0">
                <a:latin typeface="Caslon Antique" panose="02027200000000000000" pitchFamily="18" charset="0"/>
                <a:ea typeface="Calibri" panose="020F0502020204030204" pitchFamily="34" charset="0"/>
                <a:cs typeface="Times New Roman" panose="02020603050405020304" pitchFamily="18" charset="0"/>
              </a:rPr>
              <a:t>Guild Wars 2 </a:t>
            </a:r>
            <a:r>
              <a:rPr lang="en-GB" sz="2000" dirty="0">
                <a:latin typeface="Caslon Antique" panose="02027200000000000000" pitchFamily="18" charset="0"/>
                <a:ea typeface="Calibri" panose="020F0502020204030204" pitchFamily="34" charset="0"/>
                <a:cs typeface="Times New Roman" panose="02020603050405020304" pitchFamily="18" charset="0"/>
              </a:rPr>
              <a:t>(In game screen shot) </a:t>
            </a:r>
          </a:p>
          <a:p>
            <a:pPr lvl="1"/>
            <a:endParaRPr lang="en-GB" sz="2000" dirty="0">
              <a:solidFill>
                <a:srgbClr val="62533F"/>
              </a:solidFill>
              <a:effectLst/>
              <a:latin typeface="Caslon Antique" panose="02027200000000000000" pitchFamily="18" charset="0"/>
              <a:ea typeface="Calibri" panose="020F0502020204030204" pitchFamily="34" charset="0"/>
              <a:cs typeface="Times New Roman" panose="02020603050405020304" pitchFamily="18" charset="0"/>
            </a:endParaRPr>
          </a:p>
        </p:txBody>
      </p:sp>
      <p:pic>
        <p:nvPicPr>
          <p:cNvPr id="3" name="background" descr="A close up of a stone wall&#10;&#10;Description automatically generated">
            <a:extLst>
              <a:ext uri="{FF2B5EF4-FFF2-40B4-BE49-F238E27FC236}">
                <a16:creationId xmlns:a16="http://schemas.microsoft.com/office/drawing/2014/main" id="{43C7256C-0DF0-446D-BB2F-1508007E3D40}"/>
              </a:ext>
            </a:extLst>
          </p:cNvPr>
          <p:cNvPicPr>
            <a:picLocks noChangeAspect="1"/>
          </p:cNvPicPr>
          <p:nvPr/>
        </p:nvPicPr>
        <p:blipFill>
          <a:blip r:embed="rId6">
            <a:alphaModFix amt="50000"/>
            <a:extLst>
              <a:ext uri="{28A0092B-C50C-407E-A947-70E740481C1C}">
                <a14:useLocalDpi xmlns:a14="http://schemas.microsoft.com/office/drawing/2010/main" val="0"/>
              </a:ext>
            </a:extLst>
          </a:blip>
          <a:stretch>
            <a:fillRect/>
          </a:stretch>
        </p:blipFill>
        <p:spPr>
          <a:xfrm rot="16200000">
            <a:off x="2667001" y="-2666999"/>
            <a:ext cx="6857999" cy="12191999"/>
          </a:xfrm>
          <a:prstGeom prst="rect">
            <a:avLst/>
          </a:prstGeom>
        </p:spPr>
      </p:pic>
      <p:pic>
        <p:nvPicPr>
          <p:cNvPr id="5" name="Content Placeholder 4">
            <a:extLst>
              <a:ext uri="{FF2B5EF4-FFF2-40B4-BE49-F238E27FC236}">
                <a16:creationId xmlns:a16="http://schemas.microsoft.com/office/drawing/2014/main" id="{A635E43F-9849-4079-8FF1-AAFDF270DC64}"/>
              </a:ext>
            </a:extLst>
          </p:cNvPr>
          <p:cNvPicPr>
            <a:picLocks noChangeAspect="1"/>
          </p:cNvPicPr>
          <p:nvPr/>
        </p:nvPicPr>
        <p:blipFill>
          <a:blip r:embed="rId7">
            <a:alphaModFix amt="35000"/>
            <a:extLst>
              <a:ext uri="{28A0092B-C50C-407E-A947-70E740481C1C}">
                <a14:useLocalDpi xmlns:a14="http://schemas.microsoft.com/office/drawing/2010/main" val="0"/>
              </a:ext>
            </a:extLst>
          </a:blip>
          <a:srcRect/>
          <a:stretch/>
        </p:blipFill>
        <p:spPr>
          <a:xfrm>
            <a:off x="2153560" y="10"/>
            <a:ext cx="7884900" cy="6857990"/>
          </a:xfrm>
          <a:prstGeom prst="rect">
            <a:avLst/>
          </a:prstGeom>
          <a:noFill/>
        </p:spPr>
      </p:pic>
    </p:spTree>
    <p:extLst>
      <p:ext uri="{BB962C8B-B14F-4D97-AF65-F5344CB8AC3E}">
        <p14:creationId xmlns:p14="http://schemas.microsoft.com/office/powerpoint/2010/main" val="33555127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A635E43F-9849-4079-8FF1-AAFDF270DC64}"/>
              </a:ext>
            </a:extLst>
          </p:cNvPr>
          <p:cNvPicPr>
            <a:picLocks noChangeAspect="1"/>
          </p:cNvPicPr>
          <p:nvPr/>
        </p:nvPicPr>
        <p:blipFill rotWithShape="1">
          <a:blip r:embed="rId3">
            <a:alphaModFix/>
            <a:extLst>
              <a:ext uri="{BEBA8EAE-BF5A-486C-A8C5-ECC9F3942E4B}">
                <a14:imgProps xmlns:a14="http://schemas.microsoft.com/office/drawing/2010/main">
                  <a14:imgLayer r:embed="rId4">
                    <a14:imgEffect>
                      <a14:sharpenSoften amount="50000"/>
                    </a14:imgEffect>
                    <a14:imgEffect>
                      <a14:brightnessContrast bright="30000"/>
                    </a14:imgEffect>
                  </a14:imgLayer>
                </a14:imgProps>
              </a:ext>
              <a:ext uri="{28A0092B-C50C-407E-A947-70E740481C1C}">
                <a14:useLocalDpi xmlns:a14="http://schemas.microsoft.com/office/drawing/2010/main" val="0"/>
              </a:ext>
            </a:extLst>
          </a:blip>
          <a:srcRect l="7395" r="28971" b="1"/>
          <a:stretch/>
        </p:blipFill>
        <p:spPr>
          <a:xfrm>
            <a:off x="5797543" y="10"/>
            <a:ext cx="6394152" cy="6857990"/>
          </a:xfrm>
          <a:prstGeom prst="rect">
            <a:avLst/>
          </a:prstGeom>
        </p:spPr>
      </p:pic>
      <p:pic>
        <p:nvPicPr>
          <p:cNvPr id="92" name="Picture 91">
            <a:extLst>
              <a:ext uri="{FF2B5EF4-FFF2-40B4-BE49-F238E27FC236}">
                <a16:creationId xmlns:a16="http://schemas.microsoft.com/office/drawing/2014/main" id="{54DDEBDD-D8BD-41A6-8A0D-B00E3768B0F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extLst>
              <a:ext uri="{28A0092B-C50C-407E-A947-70E740481C1C}">
                <a14:useLocalDpi xmlns:a14="http://schemas.microsoft.com/office/drawing/2010/main" val="0"/>
              </a:ext>
            </a:extLst>
          </a:blip>
          <a:stretch>
            <a:fillRect/>
          </a:stretch>
        </p:blipFill>
        <p:spPr>
          <a:xfrm flipH="1" flipV="1">
            <a:off x="0" y="0"/>
            <a:ext cx="12192000" cy="6858000"/>
          </a:xfrm>
          <a:prstGeom prst="rect">
            <a:avLst/>
          </a:prstGeom>
        </p:spPr>
      </p:pic>
      <p:sp>
        <p:nvSpPr>
          <p:cNvPr id="2" name="Title 1">
            <a:extLst>
              <a:ext uri="{FF2B5EF4-FFF2-40B4-BE49-F238E27FC236}">
                <a16:creationId xmlns:a16="http://schemas.microsoft.com/office/drawing/2014/main" id="{F3CCE238-A82B-459B-94B5-54E6C6DC4624}"/>
              </a:ext>
            </a:extLst>
          </p:cNvPr>
          <p:cNvSpPr>
            <a:spLocks noGrp="1"/>
          </p:cNvSpPr>
          <p:nvPr>
            <p:ph type="title"/>
          </p:nvPr>
        </p:nvSpPr>
        <p:spPr>
          <a:xfrm>
            <a:off x="804998" y="798445"/>
            <a:ext cx="4803636" cy="1311664"/>
          </a:xfrm>
        </p:spPr>
        <p:txBody>
          <a:bodyPr vert="horz" lIns="91440" tIns="45720" rIns="91440" bIns="45720" rtlCol="0">
            <a:normAutofit/>
          </a:bodyPr>
          <a:lstStyle/>
          <a:p>
            <a:r>
              <a:rPr lang="en-US" sz="4000" dirty="0">
                <a:solidFill>
                  <a:srgbClr val="000000"/>
                </a:solidFill>
                <a:latin typeface="Caslon Antique" panose="02027200000000000000" pitchFamily="18" charset="0"/>
              </a:rPr>
              <a:t>Contents</a:t>
            </a:r>
            <a:br>
              <a:rPr lang="en-US" dirty="0">
                <a:solidFill>
                  <a:srgbClr val="000000"/>
                </a:solidFill>
              </a:rPr>
            </a:br>
            <a:endParaRPr lang="en-US" dirty="0">
              <a:solidFill>
                <a:srgbClr val="000000"/>
              </a:solidFill>
            </a:endParaRPr>
          </a:p>
        </p:txBody>
      </p:sp>
      <p:sp>
        <p:nvSpPr>
          <p:cNvPr id="47" name="Content Placeholder 12">
            <a:extLst>
              <a:ext uri="{FF2B5EF4-FFF2-40B4-BE49-F238E27FC236}">
                <a16:creationId xmlns:a16="http://schemas.microsoft.com/office/drawing/2014/main" id="{F5680976-2DDD-4DF3-9B91-50A4572B25C5}"/>
              </a:ext>
            </a:extLst>
          </p:cNvPr>
          <p:cNvSpPr>
            <a:spLocks noGrp="1"/>
          </p:cNvSpPr>
          <p:nvPr>
            <p:ph idx="1"/>
          </p:nvPr>
        </p:nvSpPr>
        <p:spPr>
          <a:xfrm>
            <a:off x="804693" y="1732952"/>
            <a:ext cx="4706803" cy="4586503"/>
          </a:xfrm>
        </p:spPr>
        <p:txBody>
          <a:bodyPr anchor="ctr">
            <a:normAutofit/>
          </a:bodyPr>
          <a:lstStyle/>
          <a:p>
            <a:pPr marL="457200" indent="-457200">
              <a:buFont typeface="+mj-lt"/>
              <a:buAutoNum type="arabicPeriod"/>
            </a:pPr>
            <a:r>
              <a:rPr lang="en-US" sz="2000" dirty="0">
                <a:solidFill>
                  <a:srgbClr val="000000"/>
                </a:solidFill>
                <a:latin typeface="Caslon Antique" panose="02027200000000000000" pitchFamily="18" charset="0"/>
                <a:cs typeface="Arabic Typesetting" panose="020B0604020202020204" pitchFamily="66" charset="-78"/>
              </a:rPr>
              <a:t>Introduction to the World of </a:t>
            </a:r>
            <a:r>
              <a:rPr lang="en-US" sz="2000" dirty="0" err="1">
                <a:solidFill>
                  <a:srgbClr val="000000"/>
                </a:solidFill>
                <a:latin typeface="Caslon Antique" panose="02027200000000000000" pitchFamily="18" charset="0"/>
                <a:cs typeface="Arabic Typesetting" panose="020B0604020202020204" pitchFamily="66" charset="-78"/>
              </a:rPr>
              <a:t>Narn</a:t>
            </a:r>
            <a:r>
              <a:rPr lang="en-US" sz="2000" dirty="0">
                <a:solidFill>
                  <a:srgbClr val="000000"/>
                </a:solidFill>
                <a:latin typeface="Caslon Antique" panose="02027200000000000000" pitchFamily="18" charset="0"/>
                <a:cs typeface="Arabic Typesetting" panose="020B0604020202020204" pitchFamily="66" charset="-78"/>
              </a:rPr>
              <a:t>.</a:t>
            </a:r>
          </a:p>
          <a:p>
            <a:pPr marL="457200" indent="-457200">
              <a:buFont typeface="+mj-lt"/>
              <a:buAutoNum type="arabicPeriod"/>
            </a:pPr>
            <a:r>
              <a:rPr lang="en-US" sz="2000" dirty="0">
                <a:solidFill>
                  <a:srgbClr val="000000"/>
                </a:solidFill>
                <a:latin typeface="Caslon Antique" panose="02027200000000000000" pitchFamily="18" charset="0"/>
                <a:cs typeface="Arabic Typesetting" panose="020B0604020202020204" pitchFamily="66" charset="-78"/>
              </a:rPr>
              <a:t>Player Experience.</a:t>
            </a:r>
          </a:p>
          <a:p>
            <a:pPr marL="457200" indent="-457200">
              <a:buFont typeface="+mj-lt"/>
              <a:buAutoNum type="arabicPeriod"/>
            </a:pPr>
            <a:r>
              <a:rPr lang="en-US" sz="2000" dirty="0">
                <a:solidFill>
                  <a:srgbClr val="000000"/>
                </a:solidFill>
                <a:latin typeface="Caslon Antique" panose="02027200000000000000" pitchFamily="18" charset="0"/>
                <a:cs typeface="Arabic Typesetting" panose="020B0604020202020204" pitchFamily="66" charset="-78"/>
              </a:rPr>
              <a:t>Theme.</a:t>
            </a:r>
          </a:p>
          <a:p>
            <a:pPr marL="457200" indent="-457200">
              <a:buFont typeface="+mj-lt"/>
              <a:buAutoNum type="arabicPeriod"/>
            </a:pPr>
            <a:r>
              <a:rPr lang="en-US" sz="2000" dirty="0">
                <a:solidFill>
                  <a:srgbClr val="000000"/>
                </a:solidFill>
                <a:latin typeface="Caslon Antique" panose="02027200000000000000" pitchFamily="18" charset="0"/>
                <a:cs typeface="Arabic Typesetting" panose="020B0604020202020204" pitchFamily="66" charset="-78"/>
              </a:rPr>
              <a:t>Tone.</a:t>
            </a:r>
          </a:p>
          <a:p>
            <a:pPr marL="457200" indent="-457200">
              <a:buFont typeface="+mj-lt"/>
              <a:buAutoNum type="arabicPeriod"/>
            </a:pPr>
            <a:r>
              <a:rPr lang="en-US" sz="2000" dirty="0">
                <a:solidFill>
                  <a:srgbClr val="000000"/>
                </a:solidFill>
                <a:latin typeface="Caslon Antique" panose="02027200000000000000" pitchFamily="18" charset="0"/>
                <a:cs typeface="Arabic Typesetting" panose="020B0604020202020204" pitchFamily="66" charset="-78"/>
              </a:rPr>
              <a:t>Game Mechanics.</a:t>
            </a:r>
          </a:p>
          <a:p>
            <a:pPr marL="457200" indent="-457200">
              <a:buFont typeface="+mj-lt"/>
              <a:buAutoNum type="arabicPeriod"/>
            </a:pPr>
            <a:r>
              <a:rPr lang="en-US" sz="2000" dirty="0">
                <a:solidFill>
                  <a:srgbClr val="000000"/>
                </a:solidFill>
                <a:latin typeface="Caslon Antique" panose="02027200000000000000" pitchFamily="18" charset="0"/>
                <a:cs typeface="Arabic Typesetting" panose="020B0604020202020204" pitchFamily="66" charset="-78"/>
              </a:rPr>
              <a:t>Map.</a:t>
            </a:r>
          </a:p>
          <a:p>
            <a:pPr marL="457200" indent="-457200">
              <a:buFont typeface="+mj-lt"/>
              <a:buAutoNum type="arabicPeriod"/>
            </a:pPr>
            <a:r>
              <a:rPr lang="en-US" sz="2000" dirty="0">
                <a:solidFill>
                  <a:srgbClr val="000000"/>
                </a:solidFill>
                <a:latin typeface="Caslon Antique" panose="02027200000000000000" pitchFamily="18" charset="0"/>
                <a:cs typeface="Arabic Typesetting" panose="020B0604020202020204" pitchFamily="66" charset="-78"/>
              </a:rPr>
              <a:t>History.</a:t>
            </a:r>
          </a:p>
          <a:p>
            <a:pPr marL="457200" indent="-457200">
              <a:buFont typeface="+mj-lt"/>
              <a:buAutoNum type="arabicPeriod"/>
            </a:pPr>
            <a:r>
              <a:rPr lang="en-US" sz="2000" dirty="0">
                <a:solidFill>
                  <a:srgbClr val="000000"/>
                </a:solidFill>
                <a:latin typeface="Caslon Antique" panose="02027200000000000000" pitchFamily="18" charset="0"/>
                <a:cs typeface="Arabic Typesetting" panose="020B0604020202020204" pitchFamily="66" charset="-78"/>
              </a:rPr>
              <a:t>Civilizations.</a:t>
            </a:r>
          </a:p>
          <a:p>
            <a:pPr marL="457200" indent="-457200">
              <a:buFont typeface="+mj-lt"/>
              <a:buAutoNum type="arabicPeriod"/>
            </a:pPr>
            <a:r>
              <a:rPr lang="en-US" sz="2000" dirty="0">
                <a:solidFill>
                  <a:srgbClr val="000000"/>
                </a:solidFill>
                <a:latin typeface="Caslon Antique" panose="02027200000000000000" pitchFamily="18" charset="0"/>
                <a:cs typeface="Arabic Typesetting" panose="020B0604020202020204" pitchFamily="66" charset="-78"/>
              </a:rPr>
              <a:t>Religion.</a:t>
            </a:r>
          </a:p>
          <a:p>
            <a:pPr marL="457200" indent="-457200">
              <a:buFont typeface="+mj-lt"/>
              <a:buAutoNum type="arabicPeriod"/>
            </a:pPr>
            <a:r>
              <a:rPr lang="en-US" sz="2000" dirty="0">
                <a:solidFill>
                  <a:srgbClr val="000000"/>
                </a:solidFill>
                <a:latin typeface="Caslon Antique" panose="02027200000000000000" pitchFamily="18" charset="0"/>
                <a:cs typeface="Arabic Typesetting" panose="020B0604020202020204" pitchFamily="66" charset="-78"/>
              </a:rPr>
              <a:t>Geography.</a:t>
            </a:r>
          </a:p>
          <a:p>
            <a:pPr marL="457200" indent="-457200">
              <a:buFont typeface="+mj-lt"/>
              <a:buAutoNum type="arabicPeriod"/>
            </a:pPr>
            <a:r>
              <a:rPr lang="en-US" sz="2000" dirty="0">
                <a:solidFill>
                  <a:srgbClr val="000000"/>
                </a:solidFill>
                <a:latin typeface="Caslon Antique" panose="02027200000000000000" pitchFamily="18" charset="0"/>
                <a:cs typeface="Arabic Typesetting" panose="020B0604020202020204" pitchFamily="66" charset="-78"/>
              </a:rPr>
              <a:t>References.</a:t>
            </a:r>
          </a:p>
          <a:p>
            <a:pPr marL="457200" indent="-457200">
              <a:buFont typeface="+mj-lt"/>
              <a:buAutoNum type="arabicPeriod"/>
            </a:pPr>
            <a:endParaRPr lang="en-US" sz="1600" dirty="0">
              <a:solidFill>
                <a:srgbClr val="000000"/>
              </a:solidFill>
            </a:endParaRPr>
          </a:p>
          <a:p>
            <a:pPr marL="457200" indent="-457200">
              <a:buFont typeface="+mj-lt"/>
              <a:buAutoNum type="arabicPeriod"/>
            </a:pPr>
            <a:endParaRPr lang="en-US" sz="1600" dirty="0">
              <a:solidFill>
                <a:srgbClr val="000000"/>
              </a:solidFill>
            </a:endParaRPr>
          </a:p>
        </p:txBody>
      </p:sp>
      <p:sp>
        <p:nvSpPr>
          <p:cNvPr id="10" name="TextBox 9">
            <a:extLst>
              <a:ext uri="{FF2B5EF4-FFF2-40B4-BE49-F238E27FC236}">
                <a16:creationId xmlns:a16="http://schemas.microsoft.com/office/drawing/2014/main" id="{E1BAB8D1-9C07-4210-8FD4-C7D6ABE57DD6}"/>
              </a:ext>
            </a:extLst>
          </p:cNvPr>
          <p:cNvSpPr txBox="1"/>
          <p:nvPr/>
        </p:nvSpPr>
        <p:spPr>
          <a:xfrm>
            <a:off x="5201393" y="6027068"/>
            <a:ext cx="2600696" cy="584775"/>
          </a:xfrm>
          <a:prstGeom prst="rect">
            <a:avLst/>
          </a:prstGeom>
          <a:noFill/>
        </p:spPr>
        <p:txBody>
          <a:bodyPr wrap="square" rtlCol="0">
            <a:spAutoFit/>
          </a:bodyPr>
          <a:lstStyle/>
          <a:p>
            <a:pPr algn="ctr"/>
            <a:r>
              <a:rPr lang="en-GB" sz="1600" i="1" dirty="0">
                <a:latin typeface="Caslon Antique" panose="02027200000000000000" pitchFamily="18" charset="0"/>
              </a:rPr>
              <a:t>Figure 2 – Early photo of a </a:t>
            </a:r>
            <a:r>
              <a:rPr lang="en-GB" sz="1600" i="1" dirty="0" err="1">
                <a:latin typeface="Caslon Antique" panose="02027200000000000000" pitchFamily="18" charset="0"/>
              </a:rPr>
              <a:t>weck</a:t>
            </a:r>
            <a:r>
              <a:rPr lang="en-GB" sz="1600" i="1" dirty="0">
                <a:latin typeface="Caslon Antique" panose="02027200000000000000" pitchFamily="18" charset="0"/>
              </a:rPr>
              <a:t> on the </a:t>
            </a:r>
            <a:r>
              <a:rPr lang="en-GB" sz="1600" i="1" dirty="0" err="1">
                <a:latin typeface="Caslon Antique" panose="02027200000000000000" pitchFamily="18" charset="0"/>
              </a:rPr>
              <a:t>Elnoch</a:t>
            </a:r>
            <a:r>
              <a:rPr lang="en-GB" sz="1600" i="1" dirty="0">
                <a:latin typeface="Caslon Antique" panose="02027200000000000000" pitchFamily="18" charset="0"/>
              </a:rPr>
              <a:t> Coast. [2]</a:t>
            </a:r>
          </a:p>
        </p:txBody>
      </p:sp>
      <p:pic>
        <p:nvPicPr>
          <p:cNvPr id="3" name="background" descr="A close up of a stone wall&#10;&#10;Description automatically generated">
            <a:extLst>
              <a:ext uri="{FF2B5EF4-FFF2-40B4-BE49-F238E27FC236}">
                <a16:creationId xmlns:a16="http://schemas.microsoft.com/office/drawing/2014/main" id="{A93FD254-C05C-43A5-9FDB-FF535A93AFB4}"/>
              </a:ext>
            </a:extLst>
          </p:cNvPr>
          <p:cNvPicPr>
            <a:picLocks noChangeAspect="1"/>
          </p:cNvPicPr>
          <p:nvPr/>
        </p:nvPicPr>
        <p:blipFill>
          <a:blip r:embed="rId6">
            <a:alphaModFix amt="50000"/>
            <a:extLst>
              <a:ext uri="{28A0092B-C50C-407E-A947-70E740481C1C}">
                <a14:useLocalDpi xmlns:a14="http://schemas.microsoft.com/office/drawing/2010/main" val="0"/>
              </a:ext>
            </a:extLst>
          </a:blip>
          <a:stretch>
            <a:fillRect/>
          </a:stretch>
        </p:blipFill>
        <p:spPr>
          <a:xfrm rot="16200000">
            <a:off x="2666696" y="-2666999"/>
            <a:ext cx="6857999" cy="12191999"/>
          </a:xfrm>
          <a:prstGeom prst="rect">
            <a:avLst/>
          </a:prstGeom>
        </p:spPr>
      </p:pic>
    </p:spTree>
    <p:extLst>
      <p:ext uri="{BB962C8B-B14F-4D97-AF65-F5344CB8AC3E}">
        <p14:creationId xmlns:p14="http://schemas.microsoft.com/office/powerpoint/2010/main" val="22499375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3" name="Rectangle 52">
            <a:extLst>
              <a:ext uri="{FF2B5EF4-FFF2-40B4-BE49-F238E27FC236}">
                <a16:creationId xmlns:a16="http://schemas.microsoft.com/office/drawing/2014/main" id="{70DFA0FD-AB28-4B25-B870-4D2BBC35BA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a:extLst>
              <a:ext uri="{FF2B5EF4-FFF2-40B4-BE49-F238E27FC236}">
                <a16:creationId xmlns:a16="http://schemas.microsoft.com/office/drawing/2014/main" id="{A635E43F-9849-4079-8FF1-AAFDF270DC64}"/>
              </a:ext>
            </a:extLst>
          </p:cNvPr>
          <p:cNvPicPr>
            <a:picLocks noChangeAspect="1"/>
          </p:cNvPicPr>
          <p:nvPr/>
        </p:nvPicPr>
        <p:blipFill>
          <a:blip r:embed="rId3">
            <a:extLst>
              <a:ext uri="{28A0092B-C50C-407E-A947-70E740481C1C}">
                <a14:useLocalDpi xmlns:a14="http://schemas.microsoft.com/office/drawing/2010/main" val="0"/>
              </a:ext>
            </a:extLst>
          </a:blip>
          <a:srcRect l="15223" r="15223"/>
          <a:stretch/>
        </p:blipFill>
        <p:spPr>
          <a:xfrm>
            <a:off x="5797848" y="10"/>
            <a:ext cx="6394152" cy="6857990"/>
          </a:xfrm>
          <a:prstGeom prst="rect">
            <a:avLst/>
          </a:prstGeom>
          <a:noFill/>
        </p:spPr>
      </p:pic>
      <p:grpSp>
        <p:nvGrpSpPr>
          <p:cNvPr id="55" name="Group 54">
            <a:extLst>
              <a:ext uri="{FF2B5EF4-FFF2-40B4-BE49-F238E27FC236}">
                <a16:creationId xmlns:a16="http://schemas.microsoft.com/office/drawing/2014/main" id="{0D628DFB-9CD1-4E2B-8B44-9FDF7E80F6D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579564" y="0"/>
            <a:ext cx="6648564" cy="6858000"/>
            <a:chOff x="5705128" y="0"/>
            <a:chExt cx="6648564" cy="6858000"/>
          </a:xfrm>
        </p:grpSpPr>
        <p:sp>
          <p:nvSpPr>
            <p:cNvPr id="58" name="Freeform: Shape 57">
              <a:extLst>
                <a:ext uri="{FF2B5EF4-FFF2-40B4-BE49-F238E27FC236}">
                  <a16:creationId xmlns:a16="http://schemas.microsoft.com/office/drawing/2014/main" id="{4DF24F7D-73CE-4EF0-86BC-1C1C4C5CB70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75698" y="0"/>
              <a:ext cx="6477994" cy="6858000"/>
            </a:xfrm>
            <a:custGeom>
              <a:avLst/>
              <a:gdLst>
                <a:gd name="connsiteX0" fmla="*/ 5061392 w 6230408"/>
                <a:gd name="connsiteY0" fmla="*/ 0 h 6858000"/>
                <a:gd name="connsiteX1" fmla="*/ 6230408 w 6230408"/>
                <a:gd name="connsiteY1" fmla="*/ 0 h 6858000"/>
                <a:gd name="connsiteX2" fmla="*/ 6230408 w 6230408"/>
                <a:gd name="connsiteY2" fmla="*/ 502666 h 6858000"/>
                <a:gd name="connsiteX3" fmla="*/ 6204367 w 6230408"/>
                <a:gd name="connsiteY3" fmla="*/ 480166 h 6858000"/>
                <a:gd name="connsiteX4" fmla="*/ 5753525 w 6230408"/>
                <a:gd name="connsiteY4" fmla="*/ 205991 h 6858000"/>
                <a:gd name="connsiteX5" fmla="*/ 5205685 w 6230408"/>
                <a:gd name="connsiteY5" fmla="*/ 25948 h 6858000"/>
                <a:gd name="connsiteX6" fmla="*/ 1821847 w 6230408"/>
                <a:gd name="connsiteY6" fmla="*/ 0 h 6858000"/>
                <a:gd name="connsiteX7" fmla="*/ 4114919 w 6230408"/>
                <a:gd name="connsiteY7" fmla="*/ 0 h 6858000"/>
                <a:gd name="connsiteX8" fmla="*/ 4086206 w 6230408"/>
                <a:gd name="connsiteY8" fmla="*/ 3507 h 6858000"/>
                <a:gd name="connsiteX9" fmla="*/ 3229262 w 6230408"/>
                <a:gd name="connsiteY9" fmla="*/ 229075 h 6858000"/>
                <a:gd name="connsiteX10" fmla="*/ 2009741 w 6230408"/>
                <a:gd name="connsiteY10" fmla="*/ 954400 h 6858000"/>
                <a:gd name="connsiteX11" fmla="*/ 1171466 w 6230408"/>
                <a:gd name="connsiteY11" fmla="*/ 1993025 h 6858000"/>
                <a:gd name="connsiteX12" fmla="*/ 871086 w 6230408"/>
                <a:gd name="connsiteY12" fmla="*/ 3186123 h 6858000"/>
                <a:gd name="connsiteX13" fmla="*/ 1367025 w 6230408"/>
                <a:gd name="connsiteY13" fmla="*/ 4270190 h 6858000"/>
                <a:gd name="connsiteX14" fmla="*/ 1633868 w 6230408"/>
                <a:gd name="connsiteY14" fmla="*/ 4645483 h 6858000"/>
                <a:gd name="connsiteX15" fmla="*/ 2651877 w 6230408"/>
                <a:gd name="connsiteY15" fmla="*/ 5684689 h 6858000"/>
                <a:gd name="connsiteX16" fmla="*/ 3990301 w 6230408"/>
                <a:gd name="connsiteY16" fmla="*/ 6032833 h 6858000"/>
                <a:gd name="connsiteX17" fmla="*/ 4851225 w 6230408"/>
                <a:gd name="connsiteY17" fmla="*/ 5811141 h 6858000"/>
                <a:gd name="connsiteX18" fmla="*/ 5780965 w 6230408"/>
                <a:gd name="connsiteY18" fmla="*/ 5171038 h 6858000"/>
                <a:gd name="connsiteX19" fmla="*/ 6010496 w 6230408"/>
                <a:gd name="connsiteY19" fmla="*/ 4993191 h 6858000"/>
                <a:gd name="connsiteX20" fmla="*/ 6230408 w 6230408"/>
                <a:gd name="connsiteY20" fmla="*/ 4822117 h 6858000"/>
                <a:gd name="connsiteX21" fmla="*/ 6230408 w 6230408"/>
                <a:gd name="connsiteY21" fmla="*/ 5924457 h 6858000"/>
                <a:gd name="connsiteX22" fmla="*/ 6056186 w 6230408"/>
                <a:gd name="connsiteY22" fmla="*/ 6058925 h 6858000"/>
                <a:gd name="connsiteX23" fmla="*/ 4500343 w 6230408"/>
                <a:gd name="connsiteY23" fmla="*/ 6854086 h 6858000"/>
                <a:gd name="connsiteX24" fmla="*/ 4476760 w 6230408"/>
                <a:gd name="connsiteY24" fmla="*/ 6858000 h 6858000"/>
                <a:gd name="connsiteX25" fmla="*/ 3391617 w 6230408"/>
                <a:gd name="connsiteY25" fmla="*/ 6858000 h 6858000"/>
                <a:gd name="connsiteX26" fmla="*/ 3242986 w 6230408"/>
                <a:gd name="connsiteY26" fmla="*/ 6833894 h 6858000"/>
                <a:gd name="connsiteX27" fmla="*/ 913044 w 6230408"/>
                <a:gd name="connsiteY27" fmla="*/ 5134452 h 6858000"/>
                <a:gd name="connsiteX28" fmla="*/ 0 w 6230408"/>
                <a:gd name="connsiteY28" fmla="*/ 3186123 h 6858000"/>
                <a:gd name="connsiteX29" fmla="*/ 1779764 w 6230408"/>
                <a:gd name="connsiteY29" fmla="*/ 2881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30408" h="6858000">
                  <a:moveTo>
                    <a:pt x="5061392" y="0"/>
                  </a:moveTo>
                  <a:lnTo>
                    <a:pt x="6230408" y="0"/>
                  </a:lnTo>
                  <a:lnTo>
                    <a:pt x="6230408" y="502666"/>
                  </a:lnTo>
                  <a:lnTo>
                    <a:pt x="6204367" y="480166"/>
                  </a:lnTo>
                  <a:cubicBezTo>
                    <a:pt x="6064466" y="372115"/>
                    <a:pt x="5913877" y="280469"/>
                    <a:pt x="5753525" y="205991"/>
                  </a:cubicBezTo>
                  <a:cubicBezTo>
                    <a:pt x="5581848" y="126214"/>
                    <a:pt x="5398775" y="66109"/>
                    <a:pt x="5205685" y="25948"/>
                  </a:cubicBezTo>
                  <a:close/>
                  <a:moveTo>
                    <a:pt x="1821847" y="0"/>
                  </a:moveTo>
                  <a:lnTo>
                    <a:pt x="4114919" y="0"/>
                  </a:lnTo>
                  <a:lnTo>
                    <a:pt x="4086206" y="3507"/>
                  </a:lnTo>
                  <a:cubicBezTo>
                    <a:pt x="3798985" y="45364"/>
                    <a:pt x="3509190" y="121369"/>
                    <a:pt x="3229262" y="229075"/>
                  </a:cubicBezTo>
                  <a:cubicBezTo>
                    <a:pt x="2786315" y="399518"/>
                    <a:pt x="2364564" y="650390"/>
                    <a:pt x="2009741" y="954400"/>
                  </a:cubicBezTo>
                  <a:cubicBezTo>
                    <a:pt x="1655354" y="1257973"/>
                    <a:pt x="1365573" y="1617151"/>
                    <a:pt x="1171466" y="1993025"/>
                  </a:cubicBezTo>
                  <a:cubicBezTo>
                    <a:pt x="972132" y="2379061"/>
                    <a:pt x="871086" y="2780487"/>
                    <a:pt x="871086" y="3186123"/>
                  </a:cubicBezTo>
                  <a:cubicBezTo>
                    <a:pt x="871086" y="3573756"/>
                    <a:pt x="1023091" y="3798642"/>
                    <a:pt x="1367025" y="4270190"/>
                  </a:cubicBezTo>
                  <a:cubicBezTo>
                    <a:pt x="1453117" y="4388222"/>
                    <a:pt x="1542113" y="4510319"/>
                    <a:pt x="1633868" y="4645483"/>
                  </a:cubicBezTo>
                  <a:cubicBezTo>
                    <a:pt x="1958347" y="5123709"/>
                    <a:pt x="2291248" y="5463723"/>
                    <a:pt x="2651877" y="5684689"/>
                  </a:cubicBezTo>
                  <a:cubicBezTo>
                    <a:pt x="3034139" y="5919011"/>
                    <a:pt x="3472005" y="6032833"/>
                    <a:pt x="3990301" y="6032833"/>
                  </a:cubicBezTo>
                  <a:cubicBezTo>
                    <a:pt x="4284438" y="6032833"/>
                    <a:pt x="4557959" y="5962420"/>
                    <a:pt x="4851225" y="5811141"/>
                  </a:cubicBezTo>
                  <a:cubicBezTo>
                    <a:pt x="5152330" y="5655798"/>
                    <a:pt x="5450387" y="5429315"/>
                    <a:pt x="5780965" y="5171038"/>
                  </a:cubicBezTo>
                  <a:cubicBezTo>
                    <a:pt x="5858491" y="5110498"/>
                    <a:pt x="5935727" y="5050828"/>
                    <a:pt x="6010496" y="4993191"/>
                  </a:cubicBezTo>
                  <a:lnTo>
                    <a:pt x="6230408" y="4822117"/>
                  </a:lnTo>
                  <a:lnTo>
                    <a:pt x="6230408" y="5924457"/>
                  </a:lnTo>
                  <a:lnTo>
                    <a:pt x="6056186" y="6058925"/>
                  </a:lnTo>
                  <a:cubicBezTo>
                    <a:pt x="5577260" y="6421454"/>
                    <a:pt x="5092142" y="6735949"/>
                    <a:pt x="4500343" y="6854086"/>
                  </a:cubicBezTo>
                  <a:lnTo>
                    <a:pt x="4476760" y="6858000"/>
                  </a:lnTo>
                  <a:lnTo>
                    <a:pt x="3391617" y="6858000"/>
                  </a:lnTo>
                  <a:lnTo>
                    <a:pt x="3242986" y="6833894"/>
                  </a:lnTo>
                  <a:cubicBezTo>
                    <a:pt x="2233307" y="6634206"/>
                    <a:pt x="1512986" y="6018796"/>
                    <a:pt x="913044" y="5134452"/>
                  </a:cubicBezTo>
                  <a:cubicBezTo>
                    <a:pt x="469951" y="4481428"/>
                    <a:pt x="0" y="4033545"/>
                    <a:pt x="0" y="3186123"/>
                  </a:cubicBezTo>
                  <a:cubicBezTo>
                    <a:pt x="0" y="1915018"/>
                    <a:pt x="732545" y="779286"/>
                    <a:pt x="1779764" y="28818"/>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59" name="Freeform: Shape 58">
              <a:extLst>
                <a:ext uri="{FF2B5EF4-FFF2-40B4-BE49-F238E27FC236}">
                  <a16:creationId xmlns:a16="http://schemas.microsoft.com/office/drawing/2014/main" id="{EC3445B6-9C0D-4865-BF68-CD74892D0E0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05128" y="0"/>
              <a:ext cx="6648564" cy="6858000"/>
            </a:xfrm>
            <a:custGeom>
              <a:avLst/>
              <a:gdLst>
                <a:gd name="connsiteX0" fmla="*/ 1242460 w 6394458"/>
                <a:gd name="connsiteY0" fmla="*/ 0 h 6858000"/>
                <a:gd name="connsiteX1" fmla="*/ 2160732 w 6394458"/>
                <a:gd name="connsiteY1" fmla="*/ 0 h 6858000"/>
                <a:gd name="connsiteX2" fmla="*/ 2096124 w 6394458"/>
                <a:gd name="connsiteY2" fmla="*/ 41936 h 6858000"/>
                <a:gd name="connsiteX3" fmla="*/ 1942232 w 6394458"/>
                <a:gd name="connsiteY3" fmla="*/ 154451 h 6858000"/>
                <a:gd name="connsiteX4" fmla="*/ 1941942 w 6394458"/>
                <a:gd name="connsiteY4" fmla="*/ 154741 h 6858000"/>
                <a:gd name="connsiteX5" fmla="*/ 1941652 w 6394458"/>
                <a:gd name="connsiteY5" fmla="*/ 155032 h 6858000"/>
                <a:gd name="connsiteX6" fmla="*/ 1878498 w 6394458"/>
                <a:gd name="connsiteY6" fmla="*/ 203377 h 6858000"/>
                <a:gd name="connsiteX7" fmla="*/ 1865722 w 6394458"/>
                <a:gd name="connsiteY7" fmla="*/ 213395 h 6858000"/>
                <a:gd name="connsiteX8" fmla="*/ 1791679 w 6394458"/>
                <a:gd name="connsiteY8" fmla="*/ 272483 h 6858000"/>
                <a:gd name="connsiteX9" fmla="*/ 1503495 w 6394458"/>
                <a:gd name="connsiteY9" fmla="*/ 525389 h 6858000"/>
                <a:gd name="connsiteX10" fmla="*/ 990135 w 6394458"/>
                <a:gd name="connsiteY10" fmla="*/ 1098128 h 6858000"/>
                <a:gd name="connsiteX11" fmla="*/ 771637 w 6394458"/>
                <a:gd name="connsiteY11" fmla="*/ 1416800 h 6858000"/>
                <a:gd name="connsiteX12" fmla="*/ 585660 w 6394458"/>
                <a:gd name="connsiteY12" fmla="*/ 1756960 h 6858000"/>
                <a:gd name="connsiteX13" fmla="*/ 585515 w 6394458"/>
                <a:gd name="connsiteY13" fmla="*/ 1757395 h 6858000"/>
                <a:gd name="connsiteX14" fmla="*/ 585370 w 6394458"/>
                <a:gd name="connsiteY14" fmla="*/ 1757831 h 6858000"/>
                <a:gd name="connsiteX15" fmla="*/ 544574 w 6394458"/>
                <a:gd name="connsiteY15" fmla="*/ 1845230 h 6858000"/>
                <a:gd name="connsiteX16" fmla="*/ 524539 w 6394458"/>
                <a:gd name="connsiteY16" fmla="*/ 1889510 h 6858000"/>
                <a:gd name="connsiteX17" fmla="*/ 505666 w 6394458"/>
                <a:gd name="connsiteY17" fmla="*/ 1933935 h 6858000"/>
                <a:gd name="connsiteX18" fmla="*/ 502762 w 6394458"/>
                <a:gd name="connsiteY18" fmla="*/ 1940904 h 6858000"/>
                <a:gd name="connsiteX19" fmla="*/ 469661 w 6394458"/>
                <a:gd name="connsiteY19" fmla="*/ 2023512 h 6858000"/>
                <a:gd name="connsiteX20" fmla="*/ 456885 w 6394458"/>
                <a:gd name="connsiteY20" fmla="*/ 2057049 h 6858000"/>
                <a:gd name="connsiteX21" fmla="*/ 435688 w 6394458"/>
                <a:gd name="connsiteY21" fmla="*/ 2114395 h 6858000"/>
                <a:gd name="connsiteX22" fmla="*/ 435543 w 6394458"/>
                <a:gd name="connsiteY22" fmla="*/ 2114976 h 6858000"/>
                <a:gd name="connsiteX23" fmla="*/ 435253 w 6394458"/>
                <a:gd name="connsiteY23" fmla="*/ 2115557 h 6858000"/>
                <a:gd name="connsiteX24" fmla="*/ 324770 w 6394458"/>
                <a:gd name="connsiteY24" fmla="*/ 2488382 h 6858000"/>
                <a:gd name="connsiteX25" fmla="*/ 235338 w 6394458"/>
                <a:gd name="connsiteY25" fmla="*/ 3261036 h 6858000"/>
                <a:gd name="connsiteX26" fmla="*/ 272505 w 6394458"/>
                <a:gd name="connsiteY26" fmla="*/ 3641991 h 6858000"/>
                <a:gd name="connsiteX27" fmla="*/ 385891 w 6394458"/>
                <a:gd name="connsiteY27" fmla="*/ 4006104 h 6858000"/>
                <a:gd name="connsiteX28" fmla="*/ 386182 w 6394458"/>
                <a:gd name="connsiteY28" fmla="*/ 4006685 h 6858000"/>
                <a:gd name="connsiteX29" fmla="*/ 386472 w 6394458"/>
                <a:gd name="connsiteY29" fmla="*/ 4007266 h 6858000"/>
                <a:gd name="connsiteX30" fmla="*/ 413911 w 6394458"/>
                <a:gd name="connsiteY30" fmla="*/ 4068823 h 6858000"/>
                <a:gd name="connsiteX31" fmla="*/ 425380 w 6394458"/>
                <a:gd name="connsiteY31" fmla="*/ 4093794 h 6858000"/>
                <a:gd name="connsiteX32" fmla="*/ 435834 w 6394458"/>
                <a:gd name="connsiteY32" fmla="*/ 4114845 h 6858000"/>
                <a:gd name="connsiteX33" fmla="*/ 468644 w 6394458"/>
                <a:gd name="connsiteY33" fmla="*/ 4178435 h 6858000"/>
                <a:gd name="connsiteX34" fmla="*/ 468935 w 6394458"/>
                <a:gd name="connsiteY34" fmla="*/ 4179015 h 6858000"/>
                <a:gd name="connsiteX35" fmla="*/ 469225 w 6394458"/>
                <a:gd name="connsiteY35" fmla="*/ 4179596 h 6858000"/>
                <a:gd name="connsiteX36" fmla="*/ 566496 w 6394458"/>
                <a:gd name="connsiteY36" fmla="*/ 4345828 h 6858000"/>
                <a:gd name="connsiteX37" fmla="*/ 674366 w 6394458"/>
                <a:gd name="connsiteY37" fmla="*/ 4507124 h 6858000"/>
                <a:gd name="connsiteX38" fmla="*/ 790946 w 6394458"/>
                <a:gd name="connsiteY38" fmla="*/ 4665372 h 6858000"/>
                <a:gd name="connsiteX39" fmla="*/ 938015 w 6394458"/>
                <a:gd name="connsiteY39" fmla="*/ 4855559 h 6858000"/>
                <a:gd name="connsiteX40" fmla="*/ 1035286 w 6394458"/>
                <a:gd name="connsiteY40" fmla="*/ 4980269 h 6858000"/>
                <a:gd name="connsiteX41" fmla="*/ 1158254 w 6394458"/>
                <a:gd name="connsiteY41" fmla="*/ 5140985 h 6858000"/>
                <a:gd name="connsiteX42" fmla="*/ 1221118 w 6394458"/>
                <a:gd name="connsiteY42" fmla="*/ 5226351 h 6858000"/>
                <a:gd name="connsiteX43" fmla="*/ 1277448 w 6394458"/>
                <a:gd name="connsiteY43" fmla="*/ 5303007 h 6858000"/>
                <a:gd name="connsiteX44" fmla="*/ 1277739 w 6394458"/>
                <a:gd name="connsiteY44" fmla="*/ 5303297 h 6858000"/>
                <a:gd name="connsiteX45" fmla="*/ 1278029 w 6394458"/>
                <a:gd name="connsiteY45" fmla="*/ 5303588 h 6858000"/>
                <a:gd name="connsiteX46" fmla="*/ 1376607 w 6394458"/>
                <a:gd name="connsiteY46" fmla="*/ 5433525 h 6858000"/>
                <a:gd name="connsiteX47" fmla="*/ 1395625 w 6394458"/>
                <a:gd name="connsiteY47" fmla="*/ 5458060 h 6858000"/>
                <a:gd name="connsiteX48" fmla="*/ 1405207 w 6394458"/>
                <a:gd name="connsiteY48" fmla="*/ 5469965 h 6858000"/>
                <a:gd name="connsiteX49" fmla="*/ 1518739 w 6394458"/>
                <a:gd name="connsiteY49" fmla="*/ 5607597 h 6858000"/>
                <a:gd name="connsiteX50" fmla="*/ 1779194 w 6394458"/>
                <a:gd name="connsiteY50" fmla="*/ 5888957 h 6858000"/>
                <a:gd name="connsiteX51" fmla="*/ 2361805 w 6394458"/>
                <a:gd name="connsiteY51" fmla="*/ 6356876 h 6858000"/>
                <a:gd name="connsiteX52" fmla="*/ 2682656 w 6394458"/>
                <a:gd name="connsiteY52" fmla="*/ 6532110 h 6858000"/>
                <a:gd name="connsiteX53" fmla="*/ 2682946 w 6394458"/>
                <a:gd name="connsiteY53" fmla="*/ 6532255 h 6858000"/>
                <a:gd name="connsiteX54" fmla="*/ 2683236 w 6394458"/>
                <a:gd name="connsiteY54" fmla="*/ 6532400 h 6858000"/>
                <a:gd name="connsiteX55" fmla="*/ 3021944 w 6394458"/>
                <a:gd name="connsiteY55" fmla="*/ 6664805 h 6858000"/>
                <a:gd name="connsiteX56" fmla="*/ 3375605 w 6394458"/>
                <a:gd name="connsiteY56" fmla="*/ 6756415 h 6858000"/>
                <a:gd name="connsiteX57" fmla="*/ 3555048 w 6394458"/>
                <a:gd name="connsiteY57" fmla="*/ 6786612 h 6858000"/>
                <a:gd name="connsiteX58" fmla="*/ 3735218 w 6394458"/>
                <a:gd name="connsiteY58" fmla="*/ 6807083 h 6858000"/>
                <a:gd name="connsiteX59" fmla="*/ 4108188 w 6394458"/>
                <a:gd name="connsiteY59" fmla="*/ 6823343 h 6858000"/>
                <a:gd name="connsiteX60" fmla="*/ 4126917 w 6394458"/>
                <a:gd name="connsiteY60" fmla="*/ 6823343 h 6858000"/>
                <a:gd name="connsiteX61" fmla="*/ 4151597 w 6394458"/>
                <a:gd name="connsiteY61" fmla="*/ 6823488 h 6858000"/>
                <a:gd name="connsiteX62" fmla="*/ 4199652 w 6394458"/>
                <a:gd name="connsiteY62" fmla="*/ 6822763 h 6858000"/>
                <a:gd name="connsiteX63" fmla="*/ 4200088 w 6394458"/>
                <a:gd name="connsiteY63" fmla="*/ 6822763 h 6858000"/>
                <a:gd name="connsiteX64" fmla="*/ 4200523 w 6394458"/>
                <a:gd name="connsiteY64" fmla="*/ 6822763 h 6858000"/>
                <a:gd name="connsiteX65" fmla="*/ 4245675 w 6394458"/>
                <a:gd name="connsiteY65" fmla="*/ 6821601 h 6858000"/>
                <a:gd name="connsiteX66" fmla="*/ 4291117 w 6394458"/>
                <a:gd name="connsiteY66" fmla="*/ 6819277 h 6858000"/>
                <a:gd name="connsiteX67" fmla="*/ 4469108 w 6394458"/>
                <a:gd name="connsiteY67" fmla="*/ 6803743 h 6858000"/>
                <a:gd name="connsiteX68" fmla="*/ 5157267 w 6394458"/>
                <a:gd name="connsiteY68" fmla="*/ 6617766 h 6858000"/>
                <a:gd name="connsiteX69" fmla="*/ 5484069 w 6394458"/>
                <a:gd name="connsiteY69" fmla="*/ 6455744 h 6858000"/>
                <a:gd name="connsiteX70" fmla="*/ 5801144 w 6394458"/>
                <a:gd name="connsiteY70" fmla="*/ 6257717 h 6858000"/>
                <a:gd name="connsiteX71" fmla="*/ 6111106 w 6394458"/>
                <a:gd name="connsiteY71" fmla="*/ 6032542 h 6858000"/>
                <a:gd name="connsiteX72" fmla="*/ 6264127 w 6394458"/>
                <a:gd name="connsiteY72" fmla="*/ 5913203 h 6858000"/>
                <a:gd name="connsiteX73" fmla="*/ 6394458 w 6394458"/>
                <a:gd name="connsiteY73" fmla="*/ 5808939 h 6858000"/>
                <a:gd name="connsiteX74" fmla="*/ 6394458 w 6394458"/>
                <a:gd name="connsiteY74" fmla="*/ 6858000 h 6858000"/>
                <a:gd name="connsiteX75" fmla="*/ 2234128 w 6394458"/>
                <a:gd name="connsiteY75" fmla="*/ 6858000 h 6858000"/>
                <a:gd name="connsiteX76" fmla="*/ 2151583 w 6394458"/>
                <a:gd name="connsiteY76" fmla="*/ 6802146 h 6858000"/>
                <a:gd name="connsiteX77" fmla="*/ 593791 w 6394458"/>
                <a:gd name="connsiteY77" fmla="*/ 5241450 h 6858000"/>
                <a:gd name="connsiteX78" fmla="*/ 0 w 6394458"/>
                <a:gd name="connsiteY78" fmla="*/ 3044861 h 6858000"/>
                <a:gd name="connsiteX79" fmla="*/ 342337 w 6394458"/>
                <a:gd name="connsiteY79" fmla="*/ 1349581 h 6858000"/>
                <a:gd name="connsiteX80" fmla="*/ 1129762 w 6394458"/>
                <a:gd name="connsiteY80" fmla="*/ 11818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6394458" h="6858000">
                  <a:moveTo>
                    <a:pt x="1242460" y="0"/>
                  </a:moveTo>
                  <a:lnTo>
                    <a:pt x="2160732" y="0"/>
                  </a:lnTo>
                  <a:lnTo>
                    <a:pt x="2096124" y="41936"/>
                  </a:lnTo>
                  <a:cubicBezTo>
                    <a:pt x="2053586" y="71988"/>
                    <a:pt x="1997691" y="111913"/>
                    <a:pt x="1942232" y="154451"/>
                  </a:cubicBezTo>
                  <a:lnTo>
                    <a:pt x="1941942" y="154741"/>
                  </a:lnTo>
                  <a:lnTo>
                    <a:pt x="1941652" y="155032"/>
                  </a:lnTo>
                  <a:cubicBezTo>
                    <a:pt x="1920455" y="170711"/>
                    <a:pt x="1899113" y="187262"/>
                    <a:pt x="1878498" y="203377"/>
                  </a:cubicBezTo>
                  <a:lnTo>
                    <a:pt x="1865722" y="213395"/>
                  </a:lnTo>
                  <a:cubicBezTo>
                    <a:pt x="1838863" y="233865"/>
                    <a:pt x="1813311" y="254771"/>
                    <a:pt x="1791679" y="272483"/>
                  </a:cubicBezTo>
                  <a:cubicBezTo>
                    <a:pt x="1684245" y="360463"/>
                    <a:pt x="1590023" y="443216"/>
                    <a:pt x="1503495" y="525389"/>
                  </a:cubicBezTo>
                  <a:cubicBezTo>
                    <a:pt x="1315050" y="703090"/>
                    <a:pt x="1142430" y="895746"/>
                    <a:pt x="990135" y="1098128"/>
                  </a:cubicBezTo>
                  <a:cubicBezTo>
                    <a:pt x="911301" y="1202949"/>
                    <a:pt x="837695" y="1310238"/>
                    <a:pt x="771637" y="1416800"/>
                  </a:cubicBezTo>
                  <a:cubicBezTo>
                    <a:pt x="697595" y="1538898"/>
                    <a:pt x="636764" y="1650106"/>
                    <a:pt x="585660" y="1756960"/>
                  </a:cubicBezTo>
                  <a:lnTo>
                    <a:pt x="585515" y="1757395"/>
                  </a:lnTo>
                  <a:lnTo>
                    <a:pt x="585370" y="1757831"/>
                  </a:lnTo>
                  <a:cubicBezTo>
                    <a:pt x="570271" y="1788174"/>
                    <a:pt x="556334" y="1818952"/>
                    <a:pt x="544574" y="1845230"/>
                  </a:cubicBezTo>
                  <a:lnTo>
                    <a:pt x="524539" y="1889510"/>
                  </a:lnTo>
                  <a:lnTo>
                    <a:pt x="505666" y="1933935"/>
                  </a:lnTo>
                  <a:lnTo>
                    <a:pt x="502762" y="1940904"/>
                  </a:lnTo>
                  <a:cubicBezTo>
                    <a:pt x="491002" y="1969214"/>
                    <a:pt x="479823" y="1996073"/>
                    <a:pt x="469661" y="2023512"/>
                  </a:cubicBezTo>
                  <a:cubicBezTo>
                    <a:pt x="465450" y="2034691"/>
                    <a:pt x="461240" y="2045870"/>
                    <a:pt x="456885" y="2057049"/>
                  </a:cubicBezTo>
                  <a:cubicBezTo>
                    <a:pt x="449190" y="2076794"/>
                    <a:pt x="442076" y="2095522"/>
                    <a:pt x="435688" y="2114395"/>
                  </a:cubicBezTo>
                  <a:lnTo>
                    <a:pt x="435543" y="2114976"/>
                  </a:lnTo>
                  <a:lnTo>
                    <a:pt x="435253" y="2115557"/>
                  </a:lnTo>
                  <a:cubicBezTo>
                    <a:pt x="390392" y="2239687"/>
                    <a:pt x="353226" y="2365123"/>
                    <a:pt x="324770" y="2488382"/>
                  </a:cubicBezTo>
                  <a:cubicBezTo>
                    <a:pt x="265391" y="2742158"/>
                    <a:pt x="235193" y="3002178"/>
                    <a:pt x="235338" y="3261036"/>
                  </a:cubicBezTo>
                  <a:cubicBezTo>
                    <a:pt x="236210" y="3391989"/>
                    <a:pt x="248695" y="3520474"/>
                    <a:pt x="272505" y="3641991"/>
                  </a:cubicBezTo>
                  <a:cubicBezTo>
                    <a:pt x="299073" y="3770621"/>
                    <a:pt x="337110" y="3893154"/>
                    <a:pt x="385891" y="4006104"/>
                  </a:cubicBezTo>
                  <a:lnTo>
                    <a:pt x="386182" y="4006685"/>
                  </a:lnTo>
                  <a:lnTo>
                    <a:pt x="386472" y="4007266"/>
                  </a:lnTo>
                  <a:cubicBezTo>
                    <a:pt x="394747" y="4027591"/>
                    <a:pt x="404039" y="4047626"/>
                    <a:pt x="413911" y="4068823"/>
                  </a:cubicBezTo>
                  <a:cubicBezTo>
                    <a:pt x="417686" y="4077098"/>
                    <a:pt x="421606" y="4085374"/>
                    <a:pt x="425380" y="4093794"/>
                  </a:cubicBezTo>
                  <a:cubicBezTo>
                    <a:pt x="428865" y="4100908"/>
                    <a:pt x="432349" y="4107876"/>
                    <a:pt x="435834" y="4114845"/>
                  </a:cubicBezTo>
                  <a:cubicBezTo>
                    <a:pt x="446867" y="4136913"/>
                    <a:pt x="457320" y="4157819"/>
                    <a:pt x="468644" y="4178435"/>
                  </a:cubicBezTo>
                  <a:lnTo>
                    <a:pt x="468935" y="4179015"/>
                  </a:lnTo>
                  <a:lnTo>
                    <a:pt x="469225" y="4179596"/>
                  </a:lnTo>
                  <a:cubicBezTo>
                    <a:pt x="495213" y="4229103"/>
                    <a:pt x="525120" y="4280352"/>
                    <a:pt x="566496" y="4345828"/>
                  </a:cubicBezTo>
                  <a:cubicBezTo>
                    <a:pt x="598727" y="4397368"/>
                    <a:pt x="633135" y="4447745"/>
                    <a:pt x="674366" y="4507124"/>
                  </a:cubicBezTo>
                  <a:cubicBezTo>
                    <a:pt x="713129" y="4561713"/>
                    <a:pt x="753199" y="4615139"/>
                    <a:pt x="790946" y="4665372"/>
                  </a:cubicBezTo>
                  <a:cubicBezTo>
                    <a:pt x="839001" y="4729106"/>
                    <a:pt x="889379" y="4793421"/>
                    <a:pt x="938015" y="4855559"/>
                  </a:cubicBezTo>
                  <a:cubicBezTo>
                    <a:pt x="969955" y="4896355"/>
                    <a:pt x="1003056" y="4938457"/>
                    <a:pt x="1035286" y="4980269"/>
                  </a:cubicBezTo>
                  <a:cubicBezTo>
                    <a:pt x="1069113" y="5023969"/>
                    <a:pt x="1113684" y="5081606"/>
                    <a:pt x="1158254" y="5140985"/>
                  </a:cubicBezTo>
                  <a:cubicBezTo>
                    <a:pt x="1179451" y="5169005"/>
                    <a:pt x="1200647" y="5198186"/>
                    <a:pt x="1221118" y="5226351"/>
                  </a:cubicBezTo>
                  <a:cubicBezTo>
                    <a:pt x="1240572" y="5253065"/>
                    <a:pt x="1259010" y="5278471"/>
                    <a:pt x="1277448" y="5303007"/>
                  </a:cubicBezTo>
                  <a:lnTo>
                    <a:pt x="1277739" y="5303297"/>
                  </a:lnTo>
                  <a:lnTo>
                    <a:pt x="1278029" y="5303588"/>
                  </a:lnTo>
                  <a:cubicBezTo>
                    <a:pt x="1309824" y="5347287"/>
                    <a:pt x="1343796" y="5391132"/>
                    <a:pt x="1376607" y="5433525"/>
                  </a:cubicBezTo>
                  <a:lnTo>
                    <a:pt x="1395625" y="5458060"/>
                  </a:lnTo>
                  <a:lnTo>
                    <a:pt x="1405207" y="5469965"/>
                  </a:lnTo>
                  <a:cubicBezTo>
                    <a:pt x="1442083" y="5515552"/>
                    <a:pt x="1479976" y="5562736"/>
                    <a:pt x="1518739" y="5607597"/>
                  </a:cubicBezTo>
                  <a:cubicBezTo>
                    <a:pt x="1603960" y="5707481"/>
                    <a:pt x="1691650" y="5802139"/>
                    <a:pt x="1779194" y="5888957"/>
                  </a:cubicBezTo>
                  <a:cubicBezTo>
                    <a:pt x="1965606" y="6072902"/>
                    <a:pt x="2161746" y="6230423"/>
                    <a:pt x="2361805" y="6356876"/>
                  </a:cubicBezTo>
                  <a:cubicBezTo>
                    <a:pt x="2475047" y="6427870"/>
                    <a:pt x="2579867" y="6485217"/>
                    <a:pt x="2682656" y="6532110"/>
                  </a:cubicBezTo>
                  <a:lnTo>
                    <a:pt x="2682946" y="6532255"/>
                  </a:lnTo>
                  <a:lnTo>
                    <a:pt x="2683236" y="6532400"/>
                  </a:lnTo>
                  <a:cubicBezTo>
                    <a:pt x="2787767" y="6581616"/>
                    <a:pt x="2901734" y="6626187"/>
                    <a:pt x="3021944" y="6664805"/>
                  </a:cubicBezTo>
                  <a:cubicBezTo>
                    <a:pt x="3132572" y="6700374"/>
                    <a:pt x="3251620" y="6731298"/>
                    <a:pt x="3375605" y="6756415"/>
                  </a:cubicBezTo>
                  <a:cubicBezTo>
                    <a:pt x="3432661" y="6767738"/>
                    <a:pt x="3493201" y="6777901"/>
                    <a:pt x="3555048" y="6786612"/>
                  </a:cubicBezTo>
                  <a:cubicBezTo>
                    <a:pt x="3613121" y="6794742"/>
                    <a:pt x="3673807" y="6801566"/>
                    <a:pt x="3735218" y="6807083"/>
                  </a:cubicBezTo>
                  <a:cubicBezTo>
                    <a:pt x="3852670" y="6817826"/>
                    <a:pt x="3974622" y="6823052"/>
                    <a:pt x="4108188" y="6823343"/>
                  </a:cubicBezTo>
                  <a:lnTo>
                    <a:pt x="4126917" y="6823343"/>
                  </a:lnTo>
                  <a:cubicBezTo>
                    <a:pt x="4135192" y="6823488"/>
                    <a:pt x="4143322" y="6823488"/>
                    <a:pt x="4151597" y="6823488"/>
                  </a:cubicBezTo>
                  <a:cubicBezTo>
                    <a:pt x="4171487" y="6823488"/>
                    <a:pt x="4186296" y="6823343"/>
                    <a:pt x="4199652" y="6822763"/>
                  </a:cubicBezTo>
                  <a:lnTo>
                    <a:pt x="4200088" y="6822763"/>
                  </a:lnTo>
                  <a:lnTo>
                    <a:pt x="4200523" y="6822763"/>
                  </a:lnTo>
                  <a:lnTo>
                    <a:pt x="4245675" y="6821601"/>
                  </a:lnTo>
                  <a:lnTo>
                    <a:pt x="4291117" y="6819277"/>
                  </a:lnTo>
                  <a:cubicBezTo>
                    <a:pt x="4342801" y="6816955"/>
                    <a:pt x="4397825" y="6812164"/>
                    <a:pt x="4469108" y="6803743"/>
                  </a:cubicBezTo>
                  <a:cubicBezTo>
                    <a:pt x="4700672" y="6775433"/>
                    <a:pt x="4932236" y="6712860"/>
                    <a:pt x="5157267" y="6617766"/>
                  </a:cubicBezTo>
                  <a:cubicBezTo>
                    <a:pt x="5260490" y="6574648"/>
                    <a:pt x="5367344" y="6521656"/>
                    <a:pt x="5484069" y="6455744"/>
                  </a:cubicBezTo>
                  <a:cubicBezTo>
                    <a:pt x="5584535" y="6399414"/>
                    <a:pt x="5688194" y="6334663"/>
                    <a:pt x="5801144" y="6257717"/>
                  </a:cubicBezTo>
                  <a:cubicBezTo>
                    <a:pt x="5894061" y="6194419"/>
                    <a:pt x="5992638" y="6122844"/>
                    <a:pt x="6111106" y="6032542"/>
                  </a:cubicBezTo>
                  <a:cubicBezTo>
                    <a:pt x="6163081" y="5993052"/>
                    <a:pt x="6215491" y="5951676"/>
                    <a:pt x="6264127" y="5913203"/>
                  </a:cubicBezTo>
                  <a:lnTo>
                    <a:pt x="6394458" y="5808939"/>
                  </a:lnTo>
                  <a:lnTo>
                    <a:pt x="6394458" y="6858000"/>
                  </a:lnTo>
                  <a:lnTo>
                    <a:pt x="2234128" y="6858000"/>
                  </a:lnTo>
                  <a:lnTo>
                    <a:pt x="2151583" y="6802146"/>
                  </a:lnTo>
                  <a:cubicBezTo>
                    <a:pt x="1509012" y="6424386"/>
                    <a:pt x="970245" y="5884748"/>
                    <a:pt x="593791" y="5241450"/>
                  </a:cubicBezTo>
                  <a:cubicBezTo>
                    <a:pt x="205286" y="4577683"/>
                    <a:pt x="0" y="3818240"/>
                    <a:pt x="0" y="3044861"/>
                  </a:cubicBezTo>
                  <a:cubicBezTo>
                    <a:pt x="0" y="2457023"/>
                    <a:pt x="115129" y="1886606"/>
                    <a:pt x="342337" y="1349581"/>
                  </a:cubicBezTo>
                  <a:cubicBezTo>
                    <a:pt x="534284" y="895692"/>
                    <a:pt x="798705" y="482372"/>
                    <a:pt x="1129762" y="118183"/>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60" name="Freeform: Shape 59">
              <a:extLst>
                <a:ext uri="{FF2B5EF4-FFF2-40B4-BE49-F238E27FC236}">
                  <a16:creationId xmlns:a16="http://schemas.microsoft.com/office/drawing/2014/main" id="{1905757E-C772-4187-BD34-A12DC33F399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34266" y="0"/>
              <a:ext cx="6419426" cy="6858000"/>
            </a:xfrm>
            <a:custGeom>
              <a:avLst/>
              <a:gdLst>
                <a:gd name="connsiteX0" fmla="*/ 6419426 w 6419426"/>
                <a:gd name="connsiteY0" fmla="*/ 6276207 h 6858000"/>
                <a:gd name="connsiteX1" fmla="*/ 6419426 w 6419426"/>
                <a:gd name="connsiteY1" fmla="*/ 6858000 h 6858000"/>
                <a:gd name="connsiteX2" fmla="*/ 5377226 w 6419426"/>
                <a:gd name="connsiteY2" fmla="*/ 6858000 h 6858000"/>
                <a:gd name="connsiteX3" fmla="*/ 5526079 w 6419426"/>
                <a:gd name="connsiteY3" fmla="*/ 6799309 h 6858000"/>
                <a:gd name="connsiteX4" fmla="*/ 6372097 w 6419426"/>
                <a:gd name="connsiteY4" fmla="*/ 6313400 h 6858000"/>
                <a:gd name="connsiteX5" fmla="*/ 0 w 6419426"/>
                <a:gd name="connsiteY5" fmla="*/ 3944218 h 6858000"/>
                <a:gd name="connsiteX6" fmla="*/ 31811 w 6419426"/>
                <a:gd name="connsiteY6" fmla="*/ 4082046 h 6858000"/>
                <a:gd name="connsiteX7" fmla="*/ 2375871 w 6419426"/>
                <a:gd name="connsiteY7" fmla="*/ 6799309 h 6858000"/>
                <a:gd name="connsiteX8" fmla="*/ 2524724 w 6419426"/>
                <a:gd name="connsiteY8" fmla="*/ 6858000 h 6858000"/>
                <a:gd name="connsiteX9" fmla="*/ 0 w 6419426"/>
                <a:gd name="connsiteY9" fmla="*/ 6858000 h 6858000"/>
                <a:gd name="connsiteX10" fmla="*/ 0 w 6419426"/>
                <a:gd name="connsiteY10" fmla="*/ 0 h 6858000"/>
                <a:gd name="connsiteX11" fmla="*/ 1320019 w 6419426"/>
                <a:gd name="connsiteY11" fmla="*/ 0 h 6858000"/>
                <a:gd name="connsiteX12" fmla="*/ 1089625 w 6419426"/>
                <a:gd name="connsiteY12" fmla="*/ 209396 h 6858000"/>
                <a:gd name="connsiteX13" fmla="*/ 31811 w 6419426"/>
                <a:gd name="connsiteY13" fmla="*/ 2059448 h 6858000"/>
                <a:gd name="connsiteX14" fmla="*/ 0 w 6419426"/>
                <a:gd name="connsiteY14" fmla="*/ 219727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19426" h="6858000">
                  <a:moveTo>
                    <a:pt x="6419426" y="6276207"/>
                  </a:moveTo>
                  <a:lnTo>
                    <a:pt x="6419426" y="6858000"/>
                  </a:lnTo>
                  <a:lnTo>
                    <a:pt x="5377226" y="6858000"/>
                  </a:lnTo>
                  <a:lnTo>
                    <a:pt x="5526079" y="6799309"/>
                  </a:lnTo>
                  <a:cubicBezTo>
                    <a:pt x="5828657" y="6671330"/>
                    <a:pt x="6112428" y="6507594"/>
                    <a:pt x="6372097" y="6313400"/>
                  </a:cubicBezTo>
                  <a:close/>
                  <a:moveTo>
                    <a:pt x="0" y="3944218"/>
                  </a:moveTo>
                  <a:lnTo>
                    <a:pt x="31811" y="4082046"/>
                  </a:lnTo>
                  <a:cubicBezTo>
                    <a:pt x="347839" y="5310348"/>
                    <a:pt x="1226077" y="6312987"/>
                    <a:pt x="2375871" y="6799309"/>
                  </a:cubicBezTo>
                  <a:lnTo>
                    <a:pt x="2524724" y="6858000"/>
                  </a:lnTo>
                  <a:lnTo>
                    <a:pt x="0" y="6858000"/>
                  </a:lnTo>
                  <a:close/>
                  <a:moveTo>
                    <a:pt x="0" y="0"/>
                  </a:moveTo>
                  <a:lnTo>
                    <a:pt x="1320019" y="0"/>
                  </a:lnTo>
                  <a:lnTo>
                    <a:pt x="1089625" y="209396"/>
                  </a:lnTo>
                  <a:cubicBezTo>
                    <a:pt x="586180" y="712841"/>
                    <a:pt x="214775" y="1348326"/>
                    <a:pt x="31811" y="2059448"/>
                  </a:cubicBezTo>
                  <a:lnTo>
                    <a:pt x="0" y="219727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Freeform: Shape 56">
              <a:extLst>
                <a:ext uri="{FF2B5EF4-FFF2-40B4-BE49-F238E27FC236}">
                  <a16:creationId xmlns:a16="http://schemas.microsoft.com/office/drawing/2014/main" id="{13BFB38F-216C-4A75-8C1C-DAF998A5CB4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75698" y="0"/>
              <a:ext cx="6477994" cy="6858000"/>
            </a:xfrm>
            <a:custGeom>
              <a:avLst/>
              <a:gdLst>
                <a:gd name="connsiteX0" fmla="*/ 5634917 w 6230407"/>
                <a:gd name="connsiteY0" fmla="*/ 0 h 6858000"/>
                <a:gd name="connsiteX1" fmla="*/ 6230407 w 6230407"/>
                <a:gd name="connsiteY1" fmla="*/ 0 h 6858000"/>
                <a:gd name="connsiteX2" fmla="*/ 6230407 w 6230407"/>
                <a:gd name="connsiteY2" fmla="*/ 322046 h 6858000"/>
                <a:gd name="connsiteX3" fmla="*/ 6061915 w 6230407"/>
                <a:gd name="connsiteY3" fmla="*/ 206288 h 6858000"/>
                <a:gd name="connsiteX4" fmla="*/ 5814792 w 6230407"/>
                <a:gd name="connsiteY4" fmla="*/ 74312 h 6858000"/>
                <a:gd name="connsiteX5" fmla="*/ 5676576 w 6230407"/>
                <a:gd name="connsiteY5" fmla="*/ 15049 h 6858000"/>
                <a:gd name="connsiteX6" fmla="*/ 1821847 w 6230407"/>
                <a:gd name="connsiteY6" fmla="*/ 0 h 6858000"/>
                <a:gd name="connsiteX7" fmla="*/ 3449591 w 6230407"/>
                <a:gd name="connsiteY7" fmla="*/ 0 h 6858000"/>
                <a:gd name="connsiteX8" fmla="*/ 3354111 w 6230407"/>
                <a:gd name="connsiteY8" fmla="*/ 29819 h 6858000"/>
                <a:gd name="connsiteX9" fmla="*/ 3177287 w 6230407"/>
                <a:gd name="connsiteY9" fmla="*/ 93621 h 6858000"/>
                <a:gd name="connsiteX10" fmla="*/ 1915374 w 6230407"/>
                <a:gd name="connsiteY10" fmla="*/ 844207 h 6858000"/>
                <a:gd name="connsiteX11" fmla="*/ 1042545 w 6230407"/>
                <a:gd name="connsiteY11" fmla="*/ 1926532 h 6858000"/>
                <a:gd name="connsiteX12" fmla="*/ 726050 w 6230407"/>
                <a:gd name="connsiteY12" fmla="*/ 3186123 h 6858000"/>
                <a:gd name="connsiteX13" fmla="*/ 1249864 w 6230407"/>
                <a:gd name="connsiteY13" fmla="*/ 4355701 h 6858000"/>
                <a:gd name="connsiteX14" fmla="*/ 1513803 w 6230407"/>
                <a:gd name="connsiteY14" fmla="*/ 4726929 h 6858000"/>
                <a:gd name="connsiteX15" fmla="*/ 3990446 w 6230407"/>
                <a:gd name="connsiteY15" fmla="*/ 6178014 h 6858000"/>
                <a:gd name="connsiteX16" fmla="*/ 5870541 w 6230407"/>
                <a:gd name="connsiteY16" fmla="*/ 5285296 h 6858000"/>
                <a:gd name="connsiteX17" fmla="*/ 6099347 w 6230407"/>
                <a:gd name="connsiteY17" fmla="*/ 5108030 h 6858000"/>
                <a:gd name="connsiteX18" fmla="*/ 6230407 w 6230407"/>
                <a:gd name="connsiteY18" fmla="*/ 5006078 h 6858000"/>
                <a:gd name="connsiteX19" fmla="*/ 6230407 w 6230407"/>
                <a:gd name="connsiteY19" fmla="*/ 5924458 h 6858000"/>
                <a:gd name="connsiteX20" fmla="*/ 6056186 w 6230407"/>
                <a:gd name="connsiteY20" fmla="*/ 6058925 h 6858000"/>
                <a:gd name="connsiteX21" fmla="*/ 4500343 w 6230407"/>
                <a:gd name="connsiteY21" fmla="*/ 6854086 h 6858000"/>
                <a:gd name="connsiteX22" fmla="*/ 4476760 w 6230407"/>
                <a:gd name="connsiteY22" fmla="*/ 6858000 h 6858000"/>
                <a:gd name="connsiteX23" fmla="*/ 3391617 w 6230407"/>
                <a:gd name="connsiteY23" fmla="*/ 6858000 h 6858000"/>
                <a:gd name="connsiteX24" fmla="*/ 3242986 w 6230407"/>
                <a:gd name="connsiteY24" fmla="*/ 6833894 h 6858000"/>
                <a:gd name="connsiteX25" fmla="*/ 913044 w 6230407"/>
                <a:gd name="connsiteY25" fmla="*/ 5134452 h 6858000"/>
                <a:gd name="connsiteX26" fmla="*/ 0 w 6230407"/>
                <a:gd name="connsiteY26" fmla="*/ 3186123 h 6858000"/>
                <a:gd name="connsiteX27" fmla="*/ 1779764 w 6230407"/>
                <a:gd name="connsiteY27" fmla="*/ 2881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230407" h="6858000">
                  <a:moveTo>
                    <a:pt x="5634917" y="0"/>
                  </a:moveTo>
                  <a:lnTo>
                    <a:pt x="6230407" y="0"/>
                  </a:lnTo>
                  <a:lnTo>
                    <a:pt x="6230407" y="322046"/>
                  </a:lnTo>
                  <a:lnTo>
                    <a:pt x="6061915" y="206288"/>
                  </a:lnTo>
                  <a:cubicBezTo>
                    <a:pt x="5982213" y="157828"/>
                    <a:pt x="5899796" y="113801"/>
                    <a:pt x="5814792" y="74312"/>
                  </a:cubicBezTo>
                  <a:cubicBezTo>
                    <a:pt x="5769441" y="53261"/>
                    <a:pt x="5723362" y="33505"/>
                    <a:pt x="5676576" y="15049"/>
                  </a:cubicBezTo>
                  <a:close/>
                  <a:moveTo>
                    <a:pt x="1821847" y="0"/>
                  </a:moveTo>
                  <a:lnTo>
                    <a:pt x="3449591" y="0"/>
                  </a:lnTo>
                  <a:lnTo>
                    <a:pt x="3354111" y="29819"/>
                  </a:lnTo>
                  <a:cubicBezTo>
                    <a:pt x="3295072" y="49686"/>
                    <a:pt x="3236122" y="70955"/>
                    <a:pt x="3177287" y="93621"/>
                  </a:cubicBezTo>
                  <a:cubicBezTo>
                    <a:pt x="2718951" y="269871"/>
                    <a:pt x="2282682" y="529455"/>
                    <a:pt x="1915374" y="844207"/>
                  </a:cubicBezTo>
                  <a:cubicBezTo>
                    <a:pt x="1541678" y="1164331"/>
                    <a:pt x="1247976" y="1528591"/>
                    <a:pt x="1042545" y="1926532"/>
                  </a:cubicBezTo>
                  <a:cubicBezTo>
                    <a:pt x="832613" y="2333329"/>
                    <a:pt x="726050" y="2757113"/>
                    <a:pt x="726050" y="3186123"/>
                  </a:cubicBezTo>
                  <a:cubicBezTo>
                    <a:pt x="726050" y="3618181"/>
                    <a:pt x="896057" y="3870506"/>
                    <a:pt x="1249864" y="4355701"/>
                  </a:cubicBezTo>
                  <a:cubicBezTo>
                    <a:pt x="1335230" y="4472717"/>
                    <a:pt x="1423500" y="4593798"/>
                    <a:pt x="1513803" y="4726929"/>
                  </a:cubicBezTo>
                  <a:cubicBezTo>
                    <a:pt x="2203848" y="5744068"/>
                    <a:pt x="2944562" y="6178014"/>
                    <a:pt x="3990446" y="6178014"/>
                  </a:cubicBezTo>
                  <a:cubicBezTo>
                    <a:pt x="4676863" y="6178014"/>
                    <a:pt x="5180496" y="5824498"/>
                    <a:pt x="5870541" y="5285296"/>
                  </a:cubicBezTo>
                  <a:cubicBezTo>
                    <a:pt x="5947632" y="5225046"/>
                    <a:pt x="6024723" y="5165521"/>
                    <a:pt x="6099347" y="5108030"/>
                  </a:cubicBezTo>
                  <a:lnTo>
                    <a:pt x="6230407" y="5006078"/>
                  </a:lnTo>
                  <a:lnTo>
                    <a:pt x="6230407" y="5924458"/>
                  </a:lnTo>
                  <a:lnTo>
                    <a:pt x="6056186" y="6058925"/>
                  </a:lnTo>
                  <a:cubicBezTo>
                    <a:pt x="5577260" y="6421454"/>
                    <a:pt x="5092142" y="6735949"/>
                    <a:pt x="4500343" y="6854086"/>
                  </a:cubicBezTo>
                  <a:lnTo>
                    <a:pt x="4476760" y="6858000"/>
                  </a:lnTo>
                  <a:lnTo>
                    <a:pt x="3391617" y="6858000"/>
                  </a:lnTo>
                  <a:lnTo>
                    <a:pt x="3242986" y="6833894"/>
                  </a:lnTo>
                  <a:cubicBezTo>
                    <a:pt x="2233307" y="6634206"/>
                    <a:pt x="1512986" y="6018796"/>
                    <a:pt x="913044" y="5134452"/>
                  </a:cubicBezTo>
                  <a:cubicBezTo>
                    <a:pt x="469951" y="4481428"/>
                    <a:pt x="0" y="4033545"/>
                    <a:pt x="0" y="3186123"/>
                  </a:cubicBezTo>
                  <a:cubicBezTo>
                    <a:pt x="0" y="1915018"/>
                    <a:pt x="732545" y="779286"/>
                    <a:pt x="1779764" y="28818"/>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Freeform: Shape 55">
              <a:extLst>
                <a:ext uri="{FF2B5EF4-FFF2-40B4-BE49-F238E27FC236}">
                  <a16:creationId xmlns:a16="http://schemas.microsoft.com/office/drawing/2014/main" id="{4CB07514-66C4-498E-85FA-6CCDFB2531C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68018" y="0"/>
              <a:ext cx="6485674" cy="6858000"/>
            </a:xfrm>
            <a:custGeom>
              <a:avLst/>
              <a:gdLst>
                <a:gd name="connsiteX0" fmla="*/ 1720317 w 6237794"/>
                <a:gd name="connsiteY0" fmla="*/ 0 h 6858000"/>
                <a:gd name="connsiteX1" fmla="*/ 2433560 w 6237794"/>
                <a:gd name="connsiteY1" fmla="*/ 0 h 6858000"/>
                <a:gd name="connsiteX2" fmla="*/ 2351473 w 6237794"/>
                <a:gd name="connsiteY2" fmla="*/ 41605 h 6858000"/>
                <a:gd name="connsiteX3" fmla="*/ 1473152 w 6237794"/>
                <a:gd name="connsiteY3" fmla="*/ 667521 h 6858000"/>
                <a:gd name="connsiteX4" fmla="*/ 982876 w 6237794"/>
                <a:gd name="connsiteY4" fmla="*/ 1193803 h 6858000"/>
                <a:gd name="connsiteX5" fmla="*/ 595242 w 6237794"/>
                <a:gd name="connsiteY5" fmla="*/ 1798192 h 6858000"/>
                <a:gd name="connsiteX6" fmla="*/ 332174 w 6237794"/>
                <a:gd name="connsiteY6" fmla="*/ 2466315 h 6858000"/>
                <a:gd name="connsiteX7" fmla="*/ 236500 w 6237794"/>
                <a:gd name="connsiteY7" fmla="*/ 3178573 h 6858000"/>
                <a:gd name="connsiteX8" fmla="*/ 276860 w 6237794"/>
                <a:gd name="connsiteY8" fmla="*/ 3527298 h 6858000"/>
                <a:gd name="connsiteX9" fmla="*/ 396054 w 6237794"/>
                <a:gd name="connsiteY9" fmla="*/ 3853520 h 6858000"/>
                <a:gd name="connsiteX10" fmla="*/ 479243 w 6237794"/>
                <a:gd name="connsiteY10" fmla="*/ 4007121 h 6858000"/>
                <a:gd name="connsiteX11" fmla="*/ 574772 w 6237794"/>
                <a:gd name="connsiteY11" fmla="*/ 4155787 h 6858000"/>
                <a:gd name="connsiteX12" fmla="*/ 795447 w 6237794"/>
                <a:gd name="connsiteY12" fmla="*/ 4443100 h 6858000"/>
                <a:gd name="connsiteX13" fmla="*/ 1034270 w 6237794"/>
                <a:gd name="connsiteY13" fmla="*/ 4732591 h 6858000"/>
                <a:gd name="connsiteX14" fmla="*/ 1153028 w 6237794"/>
                <a:gd name="connsiteY14" fmla="*/ 4883725 h 6858000"/>
                <a:gd name="connsiteX15" fmla="*/ 1210084 w 6237794"/>
                <a:gd name="connsiteY15" fmla="*/ 4957912 h 6858000"/>
                <a:gd name="connsiteX16" fmla="*/ 1265979 w 6237794"/>
                <a:gd name="connsiteY16" fmla="*/ 5028906 h 6858000"/>
                <a:gd name="connsiteX17" fmla="*/ 1746238 w 6237794"/>
                <a:gd name="connsiteY17" fmla="*/ 5553590 h 6858000"/>
                <a:gd name="connsiteX18" fmla="*/ 2001611 w 6237794"/>
                <a:gd name="connsiteY18" fmla="*/ 5789654 h 6858000"/>
                <a:gd name="connsiteX19" fmla="*/ 2269035 w 6237794"/>
                <a:gd name="connsiteY19" fmla="*/ 6007280 h 6858000"/>
                <a:gd name="connsiteX20" fmla="*/ 2866455 w 6237794"/>
                <a:gd name="connsiteY20" fmla="*/ 6351505 h 6858000"/>
                <a:gd name="connsiteX21" fmla="*/ 3200661 w 6237794"/>
                <a:gd name="connsiteY21" fmla="*/ 6448777 h 6858000"/>
                <a:gd name="connsiteX22" fmla="*/ 3286318 w 6237794"/>
                <a:gd name="connsiteY22" fmla="*/ 6465908 h 6858000"/>
                <a:gd name="connsiteX23" fmla="*/ 3372701 w 6237794"/>
                <a:gd name="connsiteY23" fmla="*/ 6480281 h 6858000"/>
                <a:gd name="connsiteX24" fmla="*/ 3547063 w 6237794"/>
                <a:gd name="connsiteY24" fmla="*/ 6500896 h 6858000"/>
                <a:gd name="connsiteX25" fmla="*/ 3634753 w 6237794"/>
                <a:gd name="connsiteY25" fmla="*/ 6507575 h 6858000"/>
                <a:gd name="connsiteX26" fmla="*/ 3722733 w 6237794"/>
                <a:gd name="connsiteY26" fmla="*/ 6512221 h 6858000"/>
                <a:gd name="connsiteX27" fmla="*/ 3811003 w 6237794"/>
                <a:gd name="connsiteY27" fmla="*/ 6514253 h 6858000"/>
                <a:gd name="connsiteX28" fmla="*/ 3899418 w 6237794"/>
                <a:gd name="connsiteY28" fmla="*/ 6513817 h 6858000"/>
                <a:gd name="connsiteX29" fmla="*/ 3943698 w 6237794"/>
                <a:gd name="connsiteY29" fmla="*/ 6513381 h 6858000"/>
                <a:gd name="connsiteX30" fmla="*/ 3986381 w 6237794"/>
                <a:gd name="connsiteY30" fmla="*/ 6511495 h 6858000"/>
                <a:gd name="connsiteX31" fmla="*/ 4028919 w 6237794"/>
                <a:gd name="connsiteY31" fmla="*/ 6509317 h 6858000"/>
                <a:gd name="connsiteX32" fmla="*/ 4071312 w 6237794"/>
                <a:gd name="connsiteY32" fmla="*/ 6505833 h 6858000"/>
                <a:gd name="connsiteX33" fmla="*/ 4239432 w 6237794"/>
                <a:gd name="connsiteY33" fmla="*/ 6485072 h 6858000"/>
                <a:gd name="connsiteX34" fmla="*/ 4879826 w 6237794"/>
                <a:gd name="connsiteY34" fmla="*/ 6274849 h 6858000"/>
                <a:gd name="connsiteX35" fmla="*/ 5471439 w 6237794"/>
                <a:gd name="connsiteY35" fmla="*/ 5906235 h 6858000"/>
                <a:gd name="connsiteX36" fmla="*/ 5614877 w 6237794"/>
                <a:gd name="connsiteY36" fmla="*/ 5797930 h 6858000"/>
                <a:gd name="connsiteX37" fmla="*/ 5758316 w 6237794"/>
                <a:gd name="connsiteY37" fmla="*/ 5685995 h 6858000"/>
                <a:gd name="connsiteX38" fmla="*/ 6048824 w 6237794"/>
                <a:gd name="connsiteY38" fmla="*/ 5453705 h 6858000"/>
                <a:gd name="connsiteX39" fmla="*/ 6237794 w 6237794"/>
                <a:gd name="connsiteY39" fmla="*/ 5308644 h 6858000"/>
                <a:gd name="connsiteX40" fmla="*/ 6237794 w 6237794"/>
                <a:gd name="connsiteY40" fmla="*/ 6081399 h 6858000"/>
                <a:gd name="connsiteX41" fmla="*/ 6123011 w 6237794"/>
                <a:gd name="connsiteY41" fmla="*/ 6166399 h 6858000"/>
                <a:gd name="connsiteX42" fmla="*/ 5965925 w 6237794"/>
                <a:gd name="connsiteY42" fmla="*/ 6278479 h 6858000"/>
                <a:gd name="connsiteX43" fmla="*/ 5803903 w 6237794"/>
                <a:gd name="connsiteY43" fmla="*/ 6387364 h 6858000"/>
                <a:gd name="connsiteX44" fmla="*/ 5463744 w 6237794"/>
                <a:gd name="connsiteY44" fmla="*/ 6591780 h 6858000"/>
                <a:gd name="connsiteX45" fmla="*/ 5097888 w 6237794"/>
                <a:gd name="connsiteY45" fmla="*/ 6765562 h 6858000"/>
                <a:gd name="connsiteX46" fmla="*/ 4905602 w 6237794"/>
                <a:gd name="connsiteY46" fmla="*/ 6836446 h 6858000"/>
                <a:gd name="connsiteX47" fmla="*/ 4831447 w 6237794"/>
                <a:gd name="connsiteY47" fmla="*/ 6858000 h 6858000"/>
                <a:gd name="connsiteX48" fmla="*/ 3036485 w 6237794"/>
                <a:gd name="connsiteY48" fmla="*/ 6858000 h 6858000"/>
                <a:gd name="connsiteX49" fmla="*/ 2911533 w 6237794"/>
                <a:gd name="connsiteY49" fmla="*/ 6825558 h 6858000"/>
                <a:gd name="connsiteX50" fmla="*/ 2719386 w 6237794"/>
                <a:gd name="connsiteY50" fmla="*/ 6767158 h 6858000"/>
                <a:gd name="connsiteX51" fmla="*/ 1980415 w 6237794"/>
                <a:gd name="connsiteY51" fmla="*/ 6440210 h 6858000"/>
                <a:gd name="connsiteX52" fmla="*/ 1357588 w 6237794"/>
                <a:gd name="connsiteY52" fmla="*/ 5931206 h 6858000"/>
                <a:gd name="connsiteX53" fmla="*/ 1105118 w 6237794"/>
                <a:gd name="connsiteY53" fmla="*/ 5624874 h 6858000"/>
                <a:gd name="connsiteX54" fmla="*/ 884588 w 6237794"/>
                <a:gd name="connsiteY54" fmla="*/ 5300539 h 6858000"/>
                <a:gd name="connsiteX55" fmla="*/ 833049 w 6237794"/>
                <a:gd name="connsiteY55" fmla="*/ 5217931 h 6858000"/>
                <a:gd name="connsiteX56" fmla="*/ 783833 w 6237794"/>
                <a:gd name="connsiteY56" fmla="*/ 5137791 h 6858000"/>
                <a:gd name="connsiteX57" fmla="*/ 686706 w 6237794"/>
                <a:gd name="connsiteY57" fmla="*/ 4982447 h 6858000"/>
                <a:gd name="connsiteX58" fmla="*/ 485485 w 6237794"/>
                <a:gd name="connsiteY58" fmla="*/ 4665082 h 6858000"/>
                <a:gd name="connsiteX59" fmla="*/ 289055 w 6237794"/>
                <a:gd name="connsiteY59" fmla="*/ 4329568 h 6858000"/>
                <a:gd name="connsiteX60" fmla="*/ 200495 w 6237794"/>
                <a:gd name="connsiteY60" fmla="*/ 4151721 h 6858000"/>
                <a:gd name="connsiteX61" fmla="*/ 125291 w 6237794"/>
                <a:gd name="connsiteY61" fmla="*/ 3965600 h 6858000"/>
                <a:gd name="connsiteX62" fmla="*/ 67654 w 6237794"/>
                <a:gd name="connsiteY62" fmla="*/ 3772509 h 6858000"/>
                <a:gd name="connsiteX63" fmla="*/ 46168 w 6237794"/>
                <a:gd name="connsiteY63" fmla="*/ 3674076 h 6858000"/>
                <a:gd name="connsiteX64" fmla="*/ 36731 w 6237794"/>
                <a:gd name="connsiteY64" fmla="*/ 3624714 h 6858000"/>
                <a:gd name="connsiteX65" fmla="*/ 28891 w 6237794"/>
                <a:gd name="connsiteY65" fmla="*/ 3575208 h 6858000"/>
                <a:gd name="connsiteX66" fmla="*/ 0 w 6237794"/>
                <a:gd name="connsiteY66" fmla="*/ 3178573 h 6858000"/>
                <a:gd name="connsiteX67" fmla="*/ 80575 w 6237794"/>
                <a:gd name="connsiteY67" fmla="*/ 2405774 h 6858000"/>
                <a:gd name="connsiteX68" fmla="*/ 322737 w 6237794"/>
                <a:gd name="connsiteY68" fmla="*/ 1665351 h 6858000"/>
                <a:gd name="connsiteX69" fmla="*/ 1230700 w 6237794"/>
                <a:gd name="connsiteY69" fmla="*/ 407938 h 6858000"/>
                <a:gd name="connsiteX70" fmla="*/ 1521825 w 6237794"/>
                <a:gd name="connsiteY70" fmla="*/ 14944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237794" h="6858000">
                  <a:moveTo>
                    <a:pt x="1720317" y="0"/>
                  </a:moveTo>
                  <a:lnTo>
                    <a:pt x="2433560" y="0"/>
                  </a:lnTo>
                  <a:lnTo>
                    <a:pt x="2351473" y="41605"/>
                  </a:lnTo>
                  <a:cubicBezTo>
                    <a:pt x="2036528" y="216271"/>
                    <a:pt x="1740794" y="426339"/>
                    <a:pt x="1473152" y="667521"/>
                  </a:cubicBezTo>
                  <a:cubicBezTo>
                    <a:pt x="1295305" y="828818"/>
                    <a:pt x="1130525" y="1004777"/>
                    <a:pt x="982876" y="1193803"/>
                  </a:cubicBezTo>
                  <a:cubicBezTo>
                    <a:pt x="834936" y="1382538"/>
                    <a:pt x="704418" y="1584921"/>
                    <a:pt x="595242" y="1798192"/>
                  </a:cubicBezTo>
                  <a:cubicBezTo>
                    <a:pt x="486066" y="2011317"/>
                    <a:pt x="395183" y="2234461"/>
                    <a:pt x="332174" y="2466315"/>
                  </a:cubicBezTo>
                  <a:cubicBezTo>
                    <a:pt x="269166" y="2697588"/>
                    <a:pt x="236355" y="2938008"/>
                    <a:pt x="236500" y="3178573"/>
                  </a:cubicBezTo>
                  <a:cubicBezTo>
                    <a:pt x="237807" y="3296751"/>
                    <a:pt x="249421" y="3414057"/>
                    <a:pt x="276860" y="3527298"/>
                  </a:cubicBezTo>
                  <a:cubicBezTo>
                    <a:pt x="303864" y="3640684"/>
                    <a:pt x="345821" y="3749135"/>
                    <a:pt x="396054" y="3853520"/>
                  </a:cubicBezTo>
                  <a:cubicBezTo>
                    <a:pt x="421461" y="3905640"/>
                    <a:pt x="449626" y="3956743"/>
                    <a:pt x="479243" y="4007121"/>
                  </a:cubicBezTo>
                  <a:cubicBezTo>
                    <a:pt x="509295" y="4057354"/>
                    <a:pt x="541380" y="4106861"/>
                    <a:pt x="574772" y="4155787"/>
                  </a:cubicBezTo>
                  <a:cubicBezTo>
                    <a:pt x="642426" y="4253348"/>
                    <a:pt x="717630" y="4348007"/>
                    <a:pt x="795447" y="4443100"/>
                  </a:cubicBezTo>
                  <a:cubicBezTo>
                    <a:pt x="873264" y="4538339"/>
                    <a:pt x="954565" y="4633577"/>
                    <a:pt x="1034270" y="4732591"/>
                  </a:cubicBezTo>
                  <a:cubicBezTo>
                    <a:pt x="1074195" y="4781952"/>
                    <a:pt x="1113684" y="4832476"/>
                    <a:pt x="1153028" y="4883725"/>
                  </a:cubicBezTo>
                  <a:lnTo>
                    <a:pt x="1210084" y="4957912"/>
                  </a:lnTo>
                  <a:cubicBezTo>
                    <a:pt x="1228813" y="4981576"/>
                    <a:pt x="1246670" y="5005822"/>
                    <a:pt x="1265979" y="5028906"/>
                  </a:cubicBezTo>
                  <a:cubicBezTo>
                    <a:pt x="1416677" y="5216770"/>
                    <a:pt x="1580151" y="5389681"/>
                    <a:pt x="1746238" y="5553590"/>
                  </a:cubicBezTo>
                  <a:cubicBezTo>
                    <a:pt x="1829717" y="5635182"/>
                    <a:pt x="1914648" y="5714015"/>
                    <a:pt x="2001611" y="5789654"/>
                  </a:cubicBezTo>
                  <a:cubicBezTo>
                    <a:pt x="2088575" y="5865293"/>
                    <a:pt x="2177135" y="5938465"/>
                    <a:pt x="2269035" y="6007280"/>
                  </a:cubicBezTo>
                  <a:cubicBezTo>
                    <a:pt x="2452108" y="6145202"/>
                    <a:pt x="2649554" y="6268461"/>
                    <a:pt x="2866455" y="6351505"/>
                  </a:cubicBezTo>
                  <a:cubicBezTo>
                    <a:pt x="2974615" y="6393027"/>
                    <a:pt x="3086694" y="6424821"/>
                    <a:pt x="3200661" y="6448777"/>
                  </a:cubicBezTo>
                  <a:cubicBezTo>
                    <a:pt x="3229262" y="6454438"/>
                    <a:pt x="3257572" y="6460971"/>
                    <a:pt x="3286318" y="6465908"/>
                  </a:cubicBezTo>
                  <a:lnTo>
                    <a:pt x="3372701" y="6480281"/>
                  </a:lnTo>
                  <a:cubicBezTo>
                    <a:pt x="3430628" y="6487975"/>
                    <a:pt x="3488556" y="6496106"/>
                    <a:pt x="3547063" y="6500896"/>
                  </a:cubicBezTo>
                  <a:cubicBezTo>
                    <a:pt x="3576245" y="6503654"/>
                    <a:pt x="3605426" y="6506268"/>
                    <a:pt x="3634753" y="6507575"/>
                  </a:cubicBezTo>
                  <a:cubicBezTo>
                    <a:pt x="3664079" y="6509026"/>
                    <a:pt x="3693261" y="6511350"/>
                    <a:pt x="3722733" y="6512221"/>
                  </a:cubicBezTo>
                  <a:lnTo>
                    <a:pt x="3811003" y="6514253"/>
                  </a:lnTo>
                  <a:cubicBezTo>
                    <a:pt x="3840329" y="6514979"/>
                    <a:pt x="3869946" y="6513963"/>
                    <a:pt x="3899418" y="6513817"/>
                  </a:cubicBezTo>
                  <a:lnTo>
                    <a:pt x="3943698" y="6513381"/>
                  </a:lnTo>
                  <a:cubicBezTo>
                    <a:pt x="3958071" y="6512946"/>
                    <a:pt x="3972154" y="6512075"/>
                    <a:pt x="3986381" y="6511495"/>
                  </a:cubicBezTo>
                  <a:cubicBezTo>
                    <a:pt x="4000609" y="6510768"/>
                    <a:pt x="4014837" y="6510333"/>
                    <a:pt x="4028919" y="6509317"/>
                  </a:cubicBezTo>
                  <a:lnTo>
                    <a:pt x="4071312" y="6505833"/>
                  </a:lnTo>
                  <a:cubicBezTo>
                    <a:pt x="4127788" y="6501332"/>
                    <a:pt x="4183828" y="6493782"/>
                    <a:pt x="4239432" y="6485072"/>
                  </a:cubicBezTo>
                  <a:cubicBezTo>
                    <a:pt x="4461994" y="6448195"/>
                    <a:pt x="4675992" y="6376041"/>
                    <a:pt x="4879826" y="6274849"/>
                  </a:cubicBezTo>
                  <a:cubicBezTo>
                    <a:pt x="5084386" y="6174820"/>
                    <a:pt x="5279074" y="6046770"/>
                    <a:pt x="5471439" y="5906235"/>
                  </a:cubicBezTo>
                  <a:cubicBezTo>
                    <a:pt x="5519494" y="5871246"/>
                    <a:pt x="5567258" y="5834806"/>
                    <a:pt x="5614877" y="5797930"/>
                  </a:cubicBezTo>
                  <a:cubicBezTo>
                    <a:pt x="5662787" y="5761199"/>
                    <a:pt x="5710551" y="5723887"/>
                    <a:pt x="5758316" y="5685995"/>
                  </a:cubicBezTo>
                  <a:lnTo>
                    <a:pt x="6048824" y="5453705"/>
                  </a:lnTo>
                  <a:lnTo>
                    <a:pt x="6237794" y="5308644"/>
                  </a:lnTo>
                  <a:lnTo>
                    <a:pt x="6237794" y="6081399"/>
                  </a:lnTo>
                  <a:lnTo>
                    <a:pt x="6123011" y="6166399"/>
                  </a:lnTo>
                  <a:cubicBezTo>
                    <a:pt x="6071326" y="6204001"/>
                    <a:pt x="6019061" y="6241458"/>
                    <a:pt x="5965925" y="6278479"/>
                  </a:cubicBezTo>
                  <a:cubicBezTo>
                    <a:pt x="5912644" y="6315210"/>
                    <a:pt x="5858927" y="6351650"/>
                    <a:pt x="5803903" y="6387364"/>
                  </a:cubicBezTo>
                  <a:cubicBezTo>
                    <a:pt x="5694437" y="6458938"/>
                    <a:pt x="5581486" y="6528335"/>
                    <a:pt x="5463744" y="6591780"/>
                  </a:cubicBezTo>
                  <a:cubicBezTo>
                    <a:pt x="5346147" y="6655514"/>
                    <a:pt x="5224486" y="6714748"/>
                    <a:pt x="5097888" y="6765562"/>
                  </a:cubicBezTo>
                  <a:cubicBezTo>
                    <a:pt x="5034879" y="6791332"/>
                    <a:pt x="4970700" y="6815005"/>
                    <a:pt x="4905602" y="6836446"/>
                  </a:cubicBezTo>
                  <a:lnTo>
                    <a:pt x="4831447" y="6858000"/>
                  </a:lnTo>
                  <a:lnTo>
                    <a:pt x="3036485" y="6858000"/>
                  </a:lnTo>
                  <a:lnTo>
                    <a:pt x="2911533" y="6825558"/>
                  </a:lnTo>
                  <a:cubicBezTo>
                    <a:pt x="2847182" y="6807410"/>
                    <a:pt x="2783121" y="6787919"/>
                    <a:pt x="2719386" y="6767158"/>
                  </a:cubicBezTo>
                  <a:cubicBezTo>
                    <a:pt x="2464884" y="6683389"/>
                    <a:pt x="2213285" y="6579149"/>
                    <a:pt x="1980415" y="6440210"/>
                  </a:cubicBezTo>
                  <a:cubicBezTo>
                    <a:pt x="1747399" y="6301563"/>
                    <a:pt x="1539355" y="6125749"/>
                    <a:pt x="1357588" y="5931206"/>
                  </a:cubicBezTo>
                  <a:cubicBezTo>
                    <a:pt x="1266269" y="5834080"/>
                    <a:pt x="1183226" y="5730711"/>
                    <a:pt x="1105118" y="5624874"/>
                  </a:cubicBezTo>
                  <a:cubicBezTo>
                    <a:pt x="1027446" y="5518601"/>
                    <a:pt x="953549" y="5410732"/>
                    <a:pt x="884588" y="5300539"/>
                  </a:cubicBezTo>
                  <a:cubicBezTo>
                    <a:pt x="866876" y="5273245"/>
                    <a:pt x="850180" y="5245516"/>
                    <a:pt x="833049" y="5217931"/>
                  </a:cubicBezTo>
                  <a:lnTo>
                    <a:pt x="783833" y="5137791"/>
                  </a:lnTo>
                  <a:cubicBezTo>
                    <a:pt x="752328" y="5085962"/>
                    <a:pt x="719662" y="5034567"/>
                    <a:pt x="686706" y="4982447"/>
                  </a:cubicBezTo>
                  <a:lnTo>
                    <a:pt x="485485" y="4665082"/>
                  </a:lnTo>
                  <a:cubicBezTo>
                    <a:pt x="417976" y="4556922"/>
                    <a:pt x="351338" y="4445568"/>
                    <a:pt x="289055" y="4329568"/>
                  </a:cubicBezTo>
                  <a:cubicBezTo>
                    <a:pt x="257987" y="4271496"/>
                    <a:pt x="227934" y="4212408"/>
                    <a:pt x="200495" y="4151721"/>
                  </a:cubicBezTo>
                  <a:cubicBezTo>
                    <a:pt x="173201" y="4090891"/>
                    <a:pt x="147794" y="4028898"/>
                    <a:pt x="125291" y="3965600"/>
                  </a:cubicBezTo>
                  <a:cubicBezTo>
                    <a:pt x="103224" y="3902155"/>
                    <a:pt x="83624" y="3837840"/>
                    <a:pt x="67654" y="3772509"/>
                  </a:cubicBezTo>
                  <a:cubicBezTo>
                    <a:pt x="60105" y="3739843"/>
                    <a:pt x="52410" y="3707032"/>
                    <a:pt x="46168" y="3674076"/>
                  </a:cubicBezTo>
                  <a:lnTo>
                    <a:pt x="36731" y="3624714"/>
                  </a:lnTo>
                  <a:lnTo>
                    <a:pt x="28891" y="3575208"/>
                  </a:lnTo>
                  <a:cubicBezTo>
                    <a:pt x="8566" y="3442948"/>
                    <a:pt x="0" y="3310252"/>
                    <a:pt x="0" y="3178573"/>
                  </a:cubicBezTo>
                  <a:cubicBezTo>
                    <a:pt x="726" y="2919425"/>
                    <a:pt x="27730" y="2660277"/>
                    <a:pt x="80575" y="2405774"/>
                  </a:cubicBezTo>
                  <a:cubicBezTo>
                    <a:pt x="133276" y="2151417"/>
                    <a:pt x="213997" y="1901996"/>
                    <a:pt x="322737" y="1665351"/>
                  </a:cubicBezTo>
                  <a:cubicBezTo>
                    <a:pt x="541235" y="1192061"/>
                    <a:pt x="857875" y="768568"/>
                    <a:pt x="1230700" y="407938"/>
                  </a:cubicBezTo>
                  <a:cubicBezTo>
                    <a:pt x="1324124" y="317781"/>
                    <a:pt x="1421323" y="231579"/>
                    <a:pt x="1521825" y="149443"/>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F3CCE238-A82B-459B-94B5-54E6C6DC4624}"/>
              </a:ext>
            </a:extLst>
          </p:cNvPr>
          <p:cNvSpPr>
            <a:spLocks noGrp="1"/>
          </p:cNvSpPr>
          <p:nvPr>
            <p:ph type="title"/>
          </p:nvPr>
        </p:nvSpPr>
        <p:spPr>
          <a:xfrm>
            <a:off x="657055" y="253223"/>
            <a:ext cx="4803636" cy="1311664"/>
          </a:xfrm>
        </p:spPr>
        <p:txBody>
          <a:bodyPr vert="horz" lIns="91440" tIns="45720" rIns="91440" bIns="45720" rtlCol="0" anchor="b">
            <a:normAutofit/>
          </a:bodyPr>
          <a:lstStyle/>
          <a:p>
            <a:r>
              <a:rPr lang="en-US" sz="4000" dirty="0">
                <a:latin typeface="Caslon Antique" panose="02027200000000000000" pitchFamily="18" charset="0"/>
              </a:rPr>
              <a:t>Introducing </a:t>
            </a:r>
            <a:r>
              <a:rPr lang="en-US" sz="4000" dirty="0" err="1">
                <a:latin typeface="Caslon Antique" panose="02027200000000000000" pitchFamily="18" charset="0"/>
              </a:rPr>
              <a:t>Narn</a:t>
            </a:r>
            <a:br>
              <a:rPr lang="en-US" sz="3600" dirty="0">
                <a:solidFill>
                  <a:schemeClr val="tx2"/>
                </a:solidFill>
              </a:rPr>
            </a:br>
            <a:endParaRPr lang="en-US" sz="3600" dirty="0">
              <a:solidFill>
                <a:schemeClr val="tx2"/>
              </a:solidFill>
            </a:endParaRPr>
          </a:p>
        </p:txBody>
      </p:sp>
      <p:sp>
        <p:nvSpPr>
          <p:cNvPr id="24" name="Content Placeholder 23">
            <a:extLst>
              <a:ext uri="{FF2B5EF4-FFF2-40B4-BE49-F238E27FC236}">
                <a16:creationId xmlns:a16="http://schemas.microsoft.com/office/drawing/2014/main" id="{7231C526-EA2E-413E-BA47-6F87AA6F03D2}"/>
              </a:ext>
            </a:extLst>
          </p:cNvPr>
          <p:cNvSpPr>
            <a:spLocks noGrp="1"/>
          </p:cNvSpPr>
          <p:nvPr>
            <p:ph idx="1"/>
          </p:nvPr>
        </p:nvSpPr>
        <p:spPr>
          <a:xfrm>
            <a:off x="563526" y="1254643"/>
            <a:ext cx="4897165" cy="5047508"/>
          </a:xfrm>
        </p:spPr>
        <p:txBody>
          <a:bodyPr anchor="ctr">
            <a:normAutofit/>
          </a:bodyPr>
          <a:lstStyle/>
          <a:p>
            <a:r>
              <a:rPr lang="en-US" sz="2000" dirty="0" err="1">
                <a:latin typeface="Caslon Antique" panose="02027200000000000000" pitchFamily="18" charset="0"/>
              </a:rPr>
              <a:t>Narn</a:t>
            </a:r>
            <a:r>
              <a:rPr lang="en-US" sz="2000" dirty="0">
                <a:latin typeface="Caslon Antique" panose="02027200000000000000" pitchFamily="18" charset="0"/>
              </a:rPr>
              <a:t> is an emerging industrial world, with a technological level equivalent to that of the mid 18</a:t>
            </a:r>
            <a:r>
              <a:rPr lang="en-US" sz="2000" baseline="30000" dirty="0">
                <a:latin typeface="Caslon Antique" panose="02027200000000000000" pitchFamily="18" charset="0"/>
              </a:rPr>
              <a:t>th</a:t>
            </a:r>
            <a:r>
              <a:rPr lang="en-US" sz="2000" dirty="0">
                <a:latin typeface="Caslon Antique" panose="02027200000000000000" pitchFamily="18" charset="0"/>
              </a:rPr>
              <a:t> century.</a:t>
            </a:r>
          </a:p>
          <a:p>
            <a:r>
              <a:rPr lang="en-US" sz="2000" dirty="0">
                <a:latin typeface="Caslon Antique" panose="02027200000000000000" pitchFamily="18" charset="0"/>
              </a:rPr>
              <a:t>Due to recent events it is currently two mirrored worlds. </a:t>
            </a:r>
          </a:p>
          <a:p>
            <a:pPr lvl="1"/>
            <a:r>
              <a:rPr lang="en-US" sz="2000" dirty="0">
                <a:latin typeface="Caslon Antique" panose="02027200000000000000" pitchFamily="18" charset="0"/>
              </a:rPr>
              <a:t>Light </a:t>
            </a:r>
            <a:r>
              <a:rPr lang="en-US" sz="2000" dirty="0" err="1">
                <a:latin typeface="Caslon Antique" panose="02027200000000000000" pitchFamily="18" charset="0"/>
              </a:rPr>
              <a:t>Narn</a:t>
            </a:r>
            <a:r>
              <a:rPr lang="en-US" sz="2000" dirty="0">
                <a:latin typeface="Caslon Antique" panose="02027200000000000000" pitchFamily="18" charset="0"/>
              </a:rPr>
              <a:t> where there is very little evil.</a:t>
            </a:r>
          </a:p>
          <a:p>
            <a:pPr lvl="1"/>
            <a:r>
              <a:rPr lang="en-US" sz="2000" dirty="0">
                <a:latin typeface="Caslon Antique" panose="02027200000000000000" pitchFamily="18" charset="0"/>
              </a:rPr>
              <a:t>Dark </a:t>
            </a:r>
            <a:r>
              <a:rPr lang="en-US" sz="2000" dirty="0" err="1">
                <a:latin typeface="Caslon Antique" panose="02027200000000000000" pitchFamily="18" charset="0"/>
              </a:rPr>
              <a:t>Narn</a:t>
            </a:r>
            <a:r>
              <a:rPr lang="en-US" sz="2000" dirty="0">
                <a:latin typeface="Caslon Antique" panose="02027200000000000000" pitchFamily="18" charset="0"/>
              </a:rPr>
              <a:t> where there is very little good.</a:t>
            </a:r>
          </a:p>
          <a:p>
            <a:r>
              <a:rPr lang="en-US" sz="2000" dirty="0">
                <a:latin typeface="Caslon Antique" panose="02027200000000000000" pitchFamily="18" charset="0"/>
              </a:rPr>
              <a:t>It is divided into two major continents, </a:t>
            </a:r>
            <a:r>
              <a:rPr lang="en-US" sz="2000" dirty="0" err="1">
                <a:latin typeface="Caslon Antique" panose="02027200000000000000" pitchFamily="18" charset="0"/>
              </a:rPr>
              <a:t>Uropa</a:t>
            </a:r>
            <a:r>
              <a:rPr lang="en-US" sz="2000" dirty="0">
                <a:latin typeface="Caslon Antique" panose="02027200000000000000" pitchFamily="18" charset="0"/>
              </a:rPr>
              <a:t> and </a:t>
            </a:r>
            <a:r>
              <a:rPr lang="en-US" sz="2000" dirty="0" err="1">
                <a:latin typeface="Caslon Antique" panose="02027200000000000000" pitchFamily="18" charset="0"/>
              </a:rPr>
              <a:t>Lessasia</a:t>
            </a:r>
            <a:r>
              <a:rPr lang="en-US" sz="2000" dirty="0">
                <a:latin typeface="Caslon Antique" panose="02027200000000000000" pitchFamily="18" charset="0"/>
              </a:rPr>
              <a:t>. </a:t>
            </a:r>
          </a:p>
          <a:p>
            <a:pPr lvl="1"/>
            <a:r>
              <a:rPr lang="en-US" sz="2000" dirty="0">
                <a:latin typeface="Caslon Antique" panose="02027200000000000000" pitchFamily="18" charset="0"/>
              </a:rPr>
              <a:t>The game would only focus on </a:t>
            </a:r>
            <a:r>
              <a:rPr lang="en-US" sz="2000" dirty="0" err="1">
                <a:latin typeface="Caslon Antique" panose="02027200000000000000" pitchFamily="18" charset="0"/>
              </a:rPr>
              <a:t>Uropa</a:t>
            </a:r>
            <a:r>
              <a:rPr lang="en-US" sz="2000" dirty="0">
                <a:latin typeface="Caslon Antique" panose="02027200000000000000" pitchFamily="18" charset="0"/>
              </a:rPr>
              <a:t>.</a:t>
            </a:r>
          </a:p>
          <a:p>
            <a:pPr marL="0" indent="0">
              <a:buNone/>
            </a:pPr>
            <a:endParaRPr lang="en-US" sz="2200" dirty="0">
              <a:latin typeface="Caslon Antique" panose="02027200000000000000" pitchFamily="18" charset="0"/>
            </a:endParaRPr>
          </a:p>
          <a:p>
            <a:pPr marL="457200" lvl="1" indent="0">
              <a:buNone/>
            </a:pPr>
            <a:endParaRPr lang="en-US" sz="1700" dirty="0">
              <a:solidFill>
                <a:schemeClr val="tx2"/>
              </a:solidFill>
            </a:endParaRPr>
          </a:p>
        </p:txBody>
      </p:sp>
      <p:sp>
        <p:nvSpPr>
          <p:cNvPr id="6" name="TextBox 5">
            <a:extLst>
              <a:ext uri="{FF2B5EF4-FFF2-40B4-BE49-F238E27FC236}">
                <a16:creationId xmlns:a16="http://schemas.microsoft.com/office/drawing/2014/main" id="{B7FB46DA-C34B-46CA-8695-0970D52A5813}"/>
              </a:ext>
            </a:extLst>
          </p:cNvPr>
          <p:cNvSpPr txBox="1"/>
          <p:nvPr/>
        </p:nvSpPr>
        <p:spPr>
          <a:xfrm>
            <a:off x="5703654" y="6009763"/>
            <a:ext cx="2395186" cy="584775"/>
          </a:xfrm>
          <a:prstGeom prst="rect">
            <a:avLst/>
          </a:prstGeom>
          <a:noFill/>
        </p:spPr>
        <p:txBody>
          <a:bodyPr wrap="square" rtlCol="0">
            <a:spAutoFit/>
          </a:bodyPr>
          <a:lstStyle/>
          <a:p>
            <a:pPr algn="ctr"/>
            <a:r>
              <a:rPr lang="en-GB" sz="1600" dirty="0">
                <a:latin typeface="Caslon Antique Italic" panose="02027200000000000000" pitchFamily="18" charset="0"/>
              </a:rPr>
              <a:t>Figure 3 – A street </a:t>
            </a:r>
          </a:p>
          <a:p>
            <a:pPr algn="ctr"/>
            <a:r>
              <a:rPr lang="en-GB" sz="1600" dirty="0">
                <a:latin typeface="Caslon Antique Italic" panose="02027200000000000000" pitchFamily="18" charset="0"/>
              </a:rPr>
              <a:t>image from </a:t>
            </a:r>
            <a:r>
              <a:rPr lang="en-GB" sz="1600" dirty="0" err="1">
                <a:latin typeface="Caslon Antique Italic" panose="02027200000000000000" pitchFamily="18" charset="0"/>
              </a:rPr>
              <a:t>Salchester</a:t>
            </a:r>
            <a:r>
              <a:rPr lang="en-GB" sz="1600" dirty="0">
                <a:latin typeface="Caslon Antique Italic" panose="02027200000000000000" pitchFamily="18" charset="0"/>
              </a:rPr>
              <a:t>. [3]</a:t>
            </a:r>
          </a:p>
        </p:txBody>
      </p:sp>
      <p:pic>
        <p:nvPicPr>
          <p:cNvPr id="8" name="background" descr="A close up of a stone wall&#10;&#10;Description automatically generated">
            <a:extLst>
              <a:ext uri="{FF2B5EF4-FFF2-40B4-BE49-F238E27FC236}">
                <a16:creationId xmlns:a16="http://schemas.microsoft.com/office/drawing/2014/main" id="{746BFD3A-EF11-4B35-BD16-3F5E7E2AA130}"/>
              </a:ext>
            </a:extLst>
          </p:cNvPr>
          <p:cNvPicPr>
            <a:picLocks noChangeAspect="1"/>
          </p:cNvPicPr>
          <p:nvPr/>
        </p:nvPicPr>
        <p:blipFill>
          <a:blip r:embed="rId4">
            <a:alphaModFix amt="50000"/>
            <a:extLst>
              <a:ext uri="{28A0092B-C50C-407E-A947-70E740481C1C}">
                <a14:useLocalDpi xmlns:a14="http://schemas.microsoft.com/office/drawing/2010/main" val="0"/>
              </a:ext>
            </a:extLst>
          </a:blip>
          <a:stretch>
            <a:fillRect/>
          </a:stretch>
        </p:blipFill>
        <p:spPr>
          <a:xfrm rot="16200000">
            <a:off x="2630567" y="-2666999"/>
            <a:ext cx="6857999" cy="12191999"/>
          </a:xfrm>
          <a:prstGeom prst="rect">
            <a:avLst/>
          </a:prstGeom>
        </p:spPr>
      </p:pic>
    </p:spTree>
    <p:extLst>
      <p:ext uri="{BB962C8B-B14F-4D97-AF65-F5344CB8AC3E}">
        <p14:creationId xmlns:p14="http://schemas.microsoft.com/office/powerpoint/2010/main" val="18464646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CE238-A82B-459B-94B5-54E6C6DC4624}"/>
              </a:ext>
            </a:extLst>
          </p:cNvPr>
          <p:cNvSpPr>
            <a:spLocks noGrp="1"/>
          </p:cNvSpPr>
          <p:nvPr>
            <p:ph type="title"/>
          </p:nvPr>
        </p:nvSpPr>
        <p:spPr>
          <a:xfrm>
            <a:off x="761994" y="762555"/>
            <a:ext cx="5314536" cy="1325563"/>
          </a:xfrm>
        </p:spPr>
        <p:txBody>
          <a:bodyPr vert="horz" lIns="91440" tIns="45720" rIns="91440" bIns="45720" rtlCol="0">
            <a:normAutofit/>
          </a:bodyPr>
          <a:lstStyle/>
          <a:p>
            <a:r>
              <a:rPr lang="en-US" sz="4000" dirty="0">
                <a:solidFill>
                  <a:srgbClr val="6B5E4A"/>
                </a:solidFill>
                <a:latin typeface="Caslon Antique" panose="02027200000000000000" pitchFamily="18" charset="0"/>
              </a:rPr>
              <a:t>Player Experience</a:t>
            </a:r>
            <a:br>
              <a:rPr lang="en-US" dirty="0"/>
            </a:br>
            <a:endParaRPr lang="en-US" dirty="0"/>
          </a:p>
        </p:txBody>
      </p:sp>
      <p:sp>
        <p:nvSpPr>
          <p:cNvPr id="24" name="Content Placeholder 23">
            <a:extLst>
              <a:ext uri="{FF2B5EF4-FFF2-40B4-BE49-F238E27FC236}">
                <a16:creationId xmlns:a16="http://schemas.microsoft.com/office/drawing/2014/main" id="{7231C526-EA2E-413E-BA47-6F87AA6F03D2}"/>
              </a:ext>
            </a:extLst>
          </p:cNvPr>
          <p:cNvSpPr>
            <a:spLocks noGrp="1"/>
          </p:cNvSpPr>
          <p:nvPr>
            <p:ph idx="1"/>
          </p:nvPr>
        </p:nvSpPr>
        <p:spPr>
          <a:xfrm>
            <a:off x="761987" y="1723281"/>
            <a:ext cx="5314543" cy="4372164"/>
          </a:xfrm>
        </p:spPr>
        <p:txBody>
          <a:bodyPr anchor="t">
            <a:noAutofit/>
          </a:bodyPr>
          <a:lstStyle/>
          <a:p>
            <a:r>
              <a:rPr lang="en-US" sz="2000" dirty="0">
                <a:solidFill>
                  <a:srgbClr val="6B5E4A"/>
                </a:solidFill>
                <a:latin typeface="Caslon Antique" panose="02027200000000000000" pitchFamily="18" charset="0"/>
              </a:rPr>
              <a:t>The player must enter rifts and close them.</a:t>
            </a:r>
          </a:p>
          <a:p>
            <a:r>
              <a:rPr lang="en-US" sz="2000" dirty="0">
                <a:solidFill>
                  <a:srgbClr val="6B5E4A"/>
                </a:solidFill>
                <a:latin typeface="Caslon Antique" panose="02027200000000000000" pitchFamily="18" charset="0"/>
              </a:rPr>
              <a:t>Each area of the will feal different to you. You will need to use all the skills you learn to survive the harsher areas of </a:t>
            </a:r>
            <a:r>
              <a:rPr lang="en-US" sz="2000" dirty="0" err="1">
                <a:solidFill>
                  <a:srgbClr val="6B5E4A"/>
                </a:solidFill>
                <a:latin typeface="Caslon Antique" panose="02027200000000000000" pitchFamily="18" charset="0"/>
              </a:rPr>
              <a:t>Narn</a:t>
            </a:r>
            <a:r>
              <a:rPr lang="en-US" sz="2000" dirty="0">
                <a:solidFill>
                  <a:srgbClr val="6B5E4A"/>
                </a:solidFill>
                <a:latin typeface="Caslon Antique" panose="02027200000000000000" pitchFamily="18" charset="0"/>
              </a:rPr>
              <a:t>, like the Teeth of the World.</a:t>
            </a:r>
          </a:p>
          <a:p>
            <a:r>
              <a:rPr lang="en-US" sz="2000" dirty="0">
                <a:solidFill>
                  <a:srgbClr val="6B5E4A"/>
                </a:solidFill>
                <a:latin typeface="Caslon Antique" panose="02027200000000000000" pitchFamily="18" charset="0"/>
              </a:rPr>
              <a:t>The player will also have to make hard choices that may go against there natural instincts. Forcing the player to examine their morality and  how far are they willing to go to save the world.</a:t>
            </a:r>
          </a:p>
        </p:txBody>
      </p:sp>
      <p:sp>
        <p:nvSpPr>
          <p:cNvPr id="58" name="Freeform: Shape 57">
            <a:extLst>
              <a:ext uri="{FF2B5EF4-FFF2-40B4-BE49-F238E27FC236}">
                <a16:creationId xmlns:a16="http://schemas.microsoft.com/office/drawing/2014/main" id="{CF62D2A7-8207-488C-9F46-316BA81A16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58278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64CBAABB-2944-4552-965F-30DDB97DABAB}"/>
              </a:ext>
            </a:extLst>
          </p:cNvPr>
          <p:cNvSpPr txBox="1"/>
          <p:nvPr/>
        </p:nvSpPr>
        <p:spPr>
          <a:xfrm>
            <a:off x="7576457" y="5782640"/>
            <a:ext cx="4615542" cy="463781"/>
          </a:xfrm>
          <a:prstGeom prst="rect">
            <a:avLst/>
          </a:prstGeom>
          <a:noFill/>
          <a:ln>
            <a:noFill/>
          </a:ln>
        </p:spPr>
        <p:txBody>
          <a:bodyPr wrap="square" rtlCol="0">
            <a:noAutofit/>
          </a:bodyPr>
          <a:lstStyle/>
          <a:p>
            <a:pPr algn="ctr">
              <a:spcAft>
                <a:spcPts val="600"/>
              </a:spcAft>
            </a:pPr>
            <a:r>
              <a:rPr lang="en-GB" sz="1600" dirty="0">
                <a:solidFill>
                  <a:srgbClr val="6B5E4A"/>
                </a:solidFill>
                <a:latin typeface="Caslon Antique Italic" panose="02027200000000000000" pitchFamily="18" charset="0"/>
              </a:rPr>
              <a:t>Figure 4 – A light Rift. [4]</a:t>
            </a:r>
          </a:p>
        </p:txBody>
      </p:sp>
      <p:pic>
        <p:nvPicPr>
          <p:cNvPr id="5" name="Content Placeholder 4">
            <a:extLst>
              <a:ext uri="{FF2B5EF4-FFF2-40B4-BE49-F238E27FC236}">
                <a16:creationId xmlns:a16="http://schemas.microsoft.com/office/drawing/2014/main" id="{A635E43F-9849-4079-8FF1-AAFDF270DC64}"/>
              </a:ext>
            </a:extLst>
          </p:cNvPr>
          <p:cNvPicPr>
            <a:picLocks noChangeAspect="1"/>
          </p:cNvPicPr>
          <p:nvPr/>
        </p:nvPicPr>
        <p:blipFill rotWithShape="1">
          <a:blip r:embed="rId4">
            <a:extLst>
              <a:ext uri="{28A0092B-C50C-407E-A947-70E740481C1C}">
                <a14:useLocalDpi xmlns:a14="http://schemas.microsoft.com/office/drawing/2010/main" val="0"/>
              </a:ext>
            </a:extLst>
          </a:blip>
          <a:srcRect r="19164" b="-1"/>
          <a:stretch/>
        </p:blipFill>
        <p:spPr>
          <a:xfrm>
            <a:off x="6750141" y="-2"/>
            <a:ext cx="5441859" cy="5654940"/>
          </a:xfrm>
          <a:custGeom>
            <a:avLst/>
            <a:gdLst/>
            <a:ahLst/>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a:ln w="12700">
            <a:solidFill>
              <a:srgbClr val="524837"/>
            </a:solidFill>
          </a:ln>
        </p:spPr>
      </p:pic>
    </p:spTree>
    <p:extLst>
      <p:ext uri="{BB962C8B-B14F-4D97-AF65-F5344CB8AC3E}">
        <p14:creationId xmlns:p14="http://schemas.microsoft.com/office/powerpoint/2010/main" val="1681805606"/>
      </p:ext>
    </p:extLst>
  </p:cSld>
  <p:clrMapOvr>
    <a:overrideClrMapping bg1="dk1" tx1="lt1" bg2="dk2" tx2="lt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43" name="Rectangle 81">
            <a:extLst>
              <a:ext uri="{FF2B5EF4-FFF2-40B4-BE49-F238E27FC236}">
                <a16:creationId xmlns:a16="http://schemas.microsoft.com/office/drawing/2014/main" id="{63AB00AE-4340-440F-82E1-9F69D1D551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picture containing dune, nature, brick, sunset&#10;&#10;Description automatically generated">
            <a:extLst>
              <a:ext uri="{FF2B5EF4-FFF2-40B4-BE49-F238E27FC236}">
                <a16:creationId xmlns:a16="http://schemas.microsoft.com/office/drawing/2014/main" id="{46EBDEDF-E2BB-473E-9837-B1A1D8517C0B}"/>
              </a:ext>
            </a:extLst>
          </p:cNvPr>
          <p:cNvPicPr>
            <a:picLocks noChangeAspect="1"/>
          </p:cNvPicPr>
          <p:nvPr/>
        </p:nvPicPr>
        <p:blipFill rotWithShape="1">
          <a:blip r:embed="rId2">
            <a:alphaModFix/>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0805" r="13164"/>
          <a:stretch/>
        </p:blipFill>
        <p:spPr>
          <a:xfrm>
            <a:off x="6083786" y="-168316"/>
            <a:ext cx="6261330" cy="3932313"/>
          </a:xfrm>
          <a:prstGeom prst="rect">
            <a:avLst/>
          </a:prstGeom>
          <a:effectLst>
            <a:softEdge rad="533400"/>
          </a:effectLst>
        </p:spPr>
      </p:pic>
      <p:pic>
        <p:nvPicPr>
          <p:cNvPr id="12" name="Picture 11" descr="A close up of a mountain&#10;&#10;Description automatically generated">
            <a:extLst>
              <a:ext uri="{FF2B5EF4-FFF2-40B4-BE49-F238E27FC236}">
                <a16:creationId xmlns:a16="http://schemas.microsoft.com/office/drawing/2014/main" id="{60454C9B-672B-4604-A1B0-2A7DBF3BA315}"/>
              </a:ext>
            </a:extLst>
          </p:cNvPr>
          <p:cNvPicPr>
            <a:picLocks noChangeAspect="1"/>
          </p:cNvPicPr>
          <p:nvPr/>
        </p:nvPicPr>
        <p:blipFill rotWithShape="1">
          <a:blip r:embed="rId4">
            <a:extLst>
              <a:ext uri="{BEBA8EAE-BF5A-486C-A8C5-ECC9F3942E4B}">
                <a14:imgProps xmlns:a14="http://schemas.microsoft.com/office/drawing/2010/main">
                  <a14:imgLayer r:embed="rId5">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t="1030" r="-1" b="-1"/>
          <a:stretch/>
        </p:blipFill>
        <p:spPr>
          <a:xfrm>
            <a:off x="6089904" y="2487166"/>
            <a:ext cx="6263640" cy="4215384"/>
          </a:xfrm>
          <a:prstGeom prst="rect">
            <a:avLst/>
          </a:prstGeom>
          <a:effectLst>
            <a:softEdge rad="533400"/>
          </a:effectLst>
        </p:spPr>
      </p:pic>
      <p:pic>
        <p:nvPicPr>
          <p:cNvPr id="144" name="Picture 83">
            <a:extLst>
              <a:ext uri="{FF2B5EF4-FFF2-40B4-BE49-F238E27FC236}">
                <a16:creationId xmlns:a16="http://schemas.microsoft.com/office/drawing/2014/main" id="{22901FED-4FC9-4ED5-8123-C98BCD1616B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F3CCE238-A82B-459B-94B5-54E6C6DC4624}"/>
              </a:ext>
            </a:extLst>
          </p:cNvPr>
          <p:cNvSpPr>
            <a:spLocks noGrp="1"/>
          </p:cNvSpPr>
          <p:nvPr>
            <p:ph type="title"/>
          </p:nvPr>
        </p:nvSpPr>
        <p:spPr>
          <a:xfrm>
            <a:off x="804998" y="642220"/>
            <a:ext cx="4803636" cy="1311664"/>
          </a:xfrm>
        </p:spPr>
        <p:txBody>
          <a:bodyPr vert="horz" lIns="91440" tIns="45720" rIns="91440" bIns="45720" rtlCol="0">
            <a:normAutofit/>
          </a:bodyPr>
          <a:lstStyle/>
          <a:p>
            <a:r>
              <a:rPr lang="en-US" sz="4000" dirty="0">
                <a:solidFill>
                  <a:srgbClr val="000000"/>
                </a:solidFill>
                <a:latin typeface="Caslon Antique" panose="02027200000000000000" pitchFamily="18" charset="0"/>
              </a:rPr>
              <a:t>Theme</a:t>
            </a:r>
            <a:br>
              <a:rPr lang="en-US" sz="4000" dirty="0">
                <a:solidFill>
                  <a:srgbClr val="000000"/>
                </a:solidFill>
              </a:rPr>
            </a:br>
            <a:endParaRPr lang="en-US" sz="4000" dirty="0">
              <a:solidFill>
                <a:srgbClr val="000000"/>
              </a:solidFill>
            </a:endParaRPr>
          </a:p>
        </p:txBody>
      </p:sp>
      <p:sp>
        <p:nvSpPr>
          <p:cNvPr id="24" name="Content Placeholder 23">
            <a:extLst>
              <a:ext uri="{FF2B5EF4-FFF2-40B4-BE49-F238E27FC236}">
                <a16:creationId xmlns:a16="http://schemas.microsoft.com/office/drawing/2014/main" id="{7231C526-EA2E-413E-BA47-6F87AA6F03D2}"/>
              </a:ext>
            </a:extLst>
          </p:cNvPr>
          <p:cNvSpPr>
            <a:spLocks noGrp="1"/>
          </p:cNvSpPr>
          <p:nvPr>
            <p:ph idx="1"/>
          </p:nvPr>
        </p:nvSpPr>
        <p:spPr>
          <a:xfrm>
            <a:off x="804998" y="1540511"/>
            <a:ext cx="5778370" cy="4689373"/>
          </a:xfrm>
        </p:spPr>
        <p:txBody>
          <a:bodyPr anchor="ctr">
            <a:normAutofit lnSpcReduction="10000"/>
          </a:bodyPr>
          <a:lstStyle/>
          <a:p>
            <a:r>
              <a:rPr lang="en-US" sz="2000" dirty="0">
                <a:solidFill>
                  <a:srgbClr val="000000"/>
                </a:solidFill>
                <a:latin typeface="Caslon Antique" panose="02027200000000000000" pitchFamily="18" charset="0"/>
              </a:rPr>
              <a:t>There are two main themes within the world of </a:t>
            </a:r>
            <a:r>
              <a:rPr lang="en-US" sz="2000" dirty="0" err="1">
                <a:solidFill>
                  <a:srgbClr val="000000"/>
                </a:solidFill>
                <a:latin typeface="Caslon Antique" panose="02027200000000000000" pitchFamily="18" charset="0"/>
              </a:rPr>
              <a:t>Narn</a:t>
            </a:r>
            <a:r>
              <a:rPr lang="en-US" sz="2000" dirty="0">
                <a:solidFill>
                  <a:srgbClr val="000000"/>
                </a:solidFill>
                <a:latin typeface="Caslon Antique" panose="02027200000000000000" pitchFamily="18" charset="0"/>
              </a:rPr>
              <a:t>. That of Balance and of Duality.</a:t>
            </a:r>
          </a:p>
          <a:p>
            <a:pPr lvl="1"/>
            <a:r>
              <a:rPr lang="en-US" sz="2000" dirty="0">
                <a:solidFill>
                  <a:srgbClr val="000000"/>
                </a:solidFill>
                <a:latin typeface="Caslon Antique" panose="02027200000000000000" pitchFamily="18" charset="0"/>
              </a:rPr>
              <a:t>Within the world of </a:t>
            </a:r>
            <a:r>
              <a:rPr lang="en-US" sz="2000" dirty="0" err="1">
                <a:solidFill>
                  <a:srgbClr val="000000"/>
                </a:solidFill>
                <a:latin typeface="Caslon Antique" panose="02027200000000000000" pitchFamily="18" charset="0"/>
              </a:rPr>
              <a:t>Narn</a:t>
            </a:r>
            <a:r>
              <a:rPr lang="en-US" sz="2000" dirty="0">
                <a:solidFill>
                  <a:srgbClr val="000000"/>
                </a:solidFill>
                <a:latin typeface="Caslon Antique" panose="02027200000000000000" pitchFamily="18" charset="0"/>
              </a:rPr>
              <a:t> there needs to be a balance of Dark and Light. With </a:t>
            </a:r>
            <a:r>
              <a:rPr lang="en-US" sz="2000" dirty="0" err="1">
                <a:solidFill>
                  <a:srgbClr val="000000"/>
                </a:solidFill>
                <a:latin typeface="Caslon Antique" panose="02027200000000000000" pitchFamily="18" charset="0"/>
              </a:rPr>
              <a:t>Ble</a:t>
            </a:r>
            <a:r>
              <a:rPr lang="en-US" sz="2000" dirty="0">
                <a:solidFill>
                  <a:srgbClr val="000000"/>
                </a:solidFill>
                <a:latin typeface="Caslon Antique" panose="02027200000000000000" pitchFamily="18" charset="0"/>
              </a:rPr>
              <a:t> he who is balance keeping the other two gods in check.</a:t>
            </a:r>
          </a:p>
          <a:p>
            <a:pPr lvl="1"/>
            <a:r>
              <a:rPr lang="en-US" sz="2000" dirty="0">
                <a:solidFill>
                  <a:srgbClr val="000000"/>
                </a:solidFill>
                <a:latin typeface="Caslon Antique" panose="02027200000000000000" pitchFamily="18" charset="0"/>
              </a:rPr>
              <a:t>The current state of the worlds that the player starts in is that there is no longer that balance as </a:t>
            </a:r>
            <a:r>
              <a:rPr lang="en-US" sz="2000" dirty="0" err="1">
                <a:solidFill>
                  <a:srgbClr val="000000"/>
                </a:solidFill>
                <a:latin typeface="Caslon Antique" panose="02027200000000000000" pitchFamily="18" charset="0"/>
              </a:rPr>
              <a:t>Ble</a:t>
            </a:r>
            <a:r>
              <a:rPr lang="en-US" sz="2000" dirty="0">
                <a:solidFill>
                  <a:srgbClr val="000000"/>
                </a:solidFill>
                <a:latin typeface="Caslon Antique" panose="02027200000000000000" pitchFamily="18" charset="0"/>
              </a:rPr>
              <a:t> is missing. His disappearance caused </a:t>
            </a:r>
            <a:r>
              <a:rPr lang="en-US" sz="2000" dirty="0" err="1">
                <a:solidFill>
                  <a:srgbClr val="000000"/>
                </a:solidFill>
                <a:latin typeface="Caslon Antique" panose="02027200000000000000" pitchFamily="18" charset="0"/>
              </a:rPr>
              <a:t>Narn</a:t>
            </a:r>
            <a:r>
              <a:rPr lang="en-US" sz="2000" dirty="0">
                <a:solidFill>
                  <a:srgbClr val="000000"/>
                </a:solidFill>
                <a:latin typeface="Caslon Antique" panose="02027200000000000000" pitchFamily="18" charset="0"/>
              </a:rPr>
              <a:t> to become two </a:t>
            </a:r>
            <a:r>
              <a:rPr lang="en-US" sz="2000" dirty="0" err="1">
                <a:solidFill>
                  <a:srgbClr val="000000"/>
                </a:solidFill>
                <a:latin typeface="Caslon Antique" panose="02027200000000000000" pitchFamily="18" charset="0"/>
              </a:rPr>
              <a:t>Narns</a:t>
            </a:r>
            <a:r>
              <a:rPr lang="en-US" sz="2000" dirty="0">
                <a:solidFill>
                  <a:srgbClr val="000000"/>
                </a:solidFill>
                <a:latin typeface="Caslon Antique" panose="02027200000000000000" pitchFamily="18" charset="0"/>
              </a:rPr>
              <a:t> one Light one Dark.</a:t>
            </a:r>
          </a:p>
          <a:p>
            <a:pPr lvl="1"/>
            <a:r>
              <a:rPr lang="en-US" sz="2000" dirty="0">
                <a:solidFill>
                  <a:srgbClr val="000000"/>
                </a:solidFill>
                <a:latin typeface="Caslon Antique" panose="02027200000000000000" pitchFamily="18" charset="0"/>
              </a:rPr>
              <a:t>If Balance is not restored both </a:t>
            </a:r>
            <a:r>
              <a:rPr lang="en-US" sz="2000" dirty="0" err="1">
                <a:solidFill>
                  <a:srgbClr val="000000"/>
                </a:solidFill>
                <a:latin typeface="Caslon Antique" panose="02027200000000000000" pitchFamily="18" charset="0"/>
              </a:rPr>
              <a:t>Narns</a:t>
            </a:r>
            <a:r>
              <a:rPr lang="en-US" sz="2000" dirty="0">
                <a:solidFill>
                  <a:srgbClr val="000000"/>
                </a:solidFill>
                <a:latin typeface="Caslon Antique" panose="02027200000000000000" pitchFamily="18" charset="0"/>
              </a:rPr>
              <a:t> will eventually be destroyed .</a:t>
            </a:r>
          </a:p>
          <a:p>
            <a:pPr lvl="1"/>
            <a:r>
              <a:rPr lang="en-US" sz="2000" dirty="0">
                <a:solidFill>
                  <a:srgbClr val="000000"/>
                </a:solidFill>
                <a:latin typeface="Caslon Antique" panose="02027200000000000000" pitchFamily="18" charset="0"/>
              </a:rPr>
              <a:t>You as the player will not only have to do good (</a:t>
            </a:r>
            <a:r>
              <a:rPr lang="en-US" sz="2000" dirty="0" err="1">
                <a:solidFill>
                  <a:srgbClr val="000000"/>
                </a:solidFill>
                <a:latin typeface="Caslon Antique" panose="02027200000000000000" pitchFamily="18" charset="0"/>
              </a:rPr>
              <a:t>i.e</a:t>
            </a:r>
            <a:r>
              <a:rPr lang="en-US" sz="2000" dirty="0">
                <a:solidFill>
                  <a:srgbClr val="000000"/>
                </a:solidFill>
                <a:latin typeface="Caslon Antique" panose="02027200000000000000" pitchFamily="18" charset="0"/>
              </a:rPr>
              <a:t> be the hero) but do evil as well to ensure that you maintain the balance as you play.</a:t>
            </a:r>
          </a:p>
          <a:p>
            <a:pPr lvl="1"/>
            <a:r>
              <a:rPr lang="en-US" sz="2000" dirty="0">
                <a:solidFill>
                  <a:srgbClr val="000000"/>
                </a:solidFill>
                <a:latin typeface="Caslon Antique" panose="02027200000000000000" pitchFamily="18" charset="0"/>
              </a:rPr>
              <a:t>Light and Dark are linked  what affects one will affect the other.</a:t>
            </a:r>
          </a:p>
          <a:p>
            <a:pPr lvl="1"/>
            <a:endParaRPr lang="en-US" sz="2000" dirty="0">
              <a:solidFill>
                <a:srgbClr val="000000"/>
              </a:solidFill>
              <a:latin typeface="Modern No. 20" panose="02070704070505020303" pitchFamily="18" charset="0"/>
            </a:endParaRPr>
          </a:p>
          <a:p>
            <a:pPr lvl="2"/>
            <a:endParaRPr lang="en-US" sz="1400" dirty="0">
              <a:solidFill>
                <a:srgbClr val="000000"/>
              </a:solidFill>
              <a:latin typeface="Modern No. 20" panose="02070704070505020303" pitchFamily="18" charset="0"/>
            </a:endParaRPr>
          </a:p>
        </p:txBody>
      </p:sp>
      <p:sp>
        <p:nvSpPr>
          <p:cNvPr id="4" name="TextBox 3">
            <a:extLst>
              <a:ext uri="{FF2B5EF4-FFF2-40B4-BE49-F238E27FC236}">
                <a16:creationId xmlns:a16="http://schemas.microsoft.com/office/drawing/2014/main" id="{E7E644F1-FC12-4466-AA1E-50B3582E2430}"/>
              </a:ext>
            </a:extLst>
          </p:cNvPr>
          <p:cNvSpPr txBox="1"/>
          <p:nvPr/>
        </p:nvSpPr>
        <p:spPr>
          <a:xfrm>
            <a:off x="3206816" y="6006653"/>
            <a:ext cx="5211768" cy="584775"/>
          </a:xfrm>
          <a:prstGeom prst="rect">
            <a:avLst/>
          </a:prstGeom>
          <a:noFill/>
        </p:spPr>
        <p:txBody>
          <a:bodyPr wrap="square" rtlCol="0">
            <a:spAutoFit/>
          </a:bodyPr>
          <a:lstStyle/>
          <a:p>
            <a:r>
              <a:rPr lang="en-GB" sz="1600" dirty="0">
                <a:latin typeface="Caslon Antique Italic" panose="02027200000000000000" pitchFamily="18" charset="0"/>
              </a:rPr>
              <a:t>Figure 5 (Top) – Ancient </a:t>
            </a:r>
            <a:r>
              <a:rPr lang="en-GB" sz="1600" dirty="0" err="1">
                <a:latin typeface="Caslon Antique Italic" panose="02027200000000000000" pitchFamily="18" charset="0"/>
              </a:rPr>
              <a:t>Elnoch</a:t>
            </a:r>
            <a:r>
              <a:rPr lang="en-GB" sz="1600" dirty="0">
                <a:latin typeface="Caslon Antique Italic" panose="02027200000000000000" pitchFamily="18" charset="0"/>
              </a:rPr>
              <a:t> Pyramid on Light </a:t>
            </a:r>
            <a:r>
              <a:rPr lang="en-GB" sz="1600" dirty="0" err="1">
                <a:latin typeface="Caslon Antique Italic" panose="02027200000000000000" pitchFamily="18" charset="0"/>
              </a:rPr>
              <a:t>Narn</a:t>
            </a:r>
            <a:r>
              <a:rPr lang="en-GB" sz="1600" dirty="0">
                <a:latin typeface="Caslon Antique Italic" panose="02027200000000000000" pitchFamily="18" charset="0"/>
              </a:rPr>
              <a:t>. [5]</a:t>
            </a:r>
          </a:p>
          <a:p>
            <a:r>
              <a:rPr lang="en-GB" sz="1600" dirty="0">
                <a:latin typeface="Caslon Antique Italic" panose="02027200000000000000" pitchFamily="18" charset="0"/>
              </a:rPr>
              <a:t>Figure 6 (Bottom) - Ancient </a:t>
            </a:r>
            <a:r>
              <a:rPr lang="en-GB" sz="1600" dirty="0" err="1">
                <a:latin typeface="Caslon Antique Italic" panose="02027200000000000000" pitchFamily="18" charset="0"/>
              </a:rPr>
              <a:t>Elnoch</a:t>
            </a:r>
            <a:r>
              <a:rPr lang="en-GB" sz="1600" dirty="0">
                <a:latin typeface="Caslon Antique Italic" panose="02027200000000000000" pitchFamily="18" charset="0"/>
              </a:rPr>
              <a:t> Pyramid on Dark </a:t>
            </a:r>
            <a:r>
              <a:rPr lang="en-GB" sz="1600" dirty="0" err="1">
                <a:latin typeface="Caslon Antique Italic" panose="02027200000000000000" pitchFamily="18" charset="0"/>
              </a:rPr>
              <a:t>Narn</a:t>
            </a:r>
            <a:r>
              <a:rPr lang="en-GB" sz="1600" dirty="0"/>
              <a:t>. [6]</a:t>
            </a:r>
          </a:p>
        </p:txBody>
      </p:sp>
      <p:pic>
        <p:nvPicPr>
          <p:cNvPr id="9" name="background" descr="A close up of a stone wall&#10;&#10;Description automatically generated">
            <a:extLst>
              <a:ext uri="{FF2B5EF4-FFF2-40B4-BE49-F238E27FC236}">
                <a16:creationId xmlns:a16="http://schemas.microsoft.com/office/drawing/2014/main" id="{2C08564E-F74E-489B-977F-3B54B9C53C8B}"/>
              </a:ext>
            </a:extLst>
          </p:cNvPr>
          <p:cNvPicPr>
            <a:picLocks noChangeAspect="1"/>
          </p:cNvPicPr>
          <p:nvPr/>
        </p:nvPicPr>
        <p:blipFill>
          <a:blip r:embed="rId7">
            <a:alphaModFix amt="50000"/>
            <a:extLst>
              <a:ext uri="{28A0092B-C50C-407E-A947-70E740481C1C}">
                <a14:useLocalDpi xmlns:a14="http://schemas.microsoft.com/office/drawing/2010/main" val="0"/>
              </a:ext>
            </a:extLst>
          </a:blip>
          <a:stretch>
            <a:fillRect/>
          </a:stretch>
        </p:blipFill>
        <p:spPr>
          <a:xfrm rot="16200000">
            <a:off x="2667001" y="-2666999"/>
            <a:ext cx="6857999" cy="12191999"/>
          </a:xfrm>
          <a:prstGeom prst="rect">
            <a:avLst/>
          </a:prstGeom>
        </p:spPr>
      </p:pic>
    </p:spTree>
    <p:extLst>
      <p:ext uri="{BB962C8B-B14F-4D97-AF65-F5344CB8AC3E}">
        <p14:creationId xmlns:p14="http://schemas.microsoft.com/office/powerpoint/2010/main" val="41004562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CE238-A82B-459B-94B5-54E6C6DC4624}"/>
              </a:ext>
            </a:extLst>
          </p:cNvPr>
          <p:cNvSpPr>
            <a:spLocks noGrp="1"/>
          </p:cNvSpPr>
          <p:nvPr>
            <p:ph type="title"/>
          </p:nvPr>
        </p:nvSpPr>
        <p:spPr/>
        <p:txBody>
          <a:bodyPr vert="horz" lIns="91440" tIns="45720" rIns="91440" bIns="45720" rtlCol="0">
            <a:normAutofit/>
          </a:bodyPr>
          <a:lstStyle/>
          <a:p>
            <a:r>
              <a:rPr lang="en-US" sz="4000" dirty="0">
                <a:latin typeface="Caslon Antique" panose="02027200000000000000" pitchFamily="18" charset="0"/>
              </a:rPr>
              <a:t>Tone</a:t>
            </a:r>
            <a:br>
              <a:rPr lang="en-US" dirty="0"/>
            </a:br>
            <a:endParaRPr lang="en-US" dirty="0"/>
          </a:p>
        </p:txBody>
      </p:sp>
      <p:sp>
        <p:nvSpPr>
          <p:cNvPr id="24" name="Content Placeholder 23">
            <a:extLst>
              <a:ext uri="{FF2B5EF4-FFF2-40B4-BE49-F238E27FC236}">
                <a16:creationId xmlns:a16="http://schemas.microsoft.com/office/drawing/2014/main" id="{7231C526-EA2E-413E-BA47-6F87AA6F03D2}"/>
              </a:ext>
            </a:extLst>
          </p:cNvPr>
          <p:cNvSpPr>
            <a:spLocks noGrp="1"/>
          </p:cNvSpPr>
          <p:nvPr>
            <p:ph idx="1"/>
          </p:nvPr>
        </p:nvSpPr>
        <p:spPr/>
        <p:txBody>
          <a:bodyPr>
            <a:normAutofit/>
          </a:bodyPr>
          <a:lstStyle/>
          <a:p>
            <a:r>
              <a:rPr lang="en-US" sz="2000" dirty="0">
                <a:latin typeface="Caslon Antique" panose="02027200000000000000" pitchFamily="18" charset="0"/>
              </a:rPr>
              <a:t>The Tone of the world depends on where you are and how you are doing. </a:t>
            </a:r>
          </a:p>
          <a:p>
            <a:r>
              <a:rPr lang="en-US" sz="2000" dirty="0">
                <a:latin typeface="Caslon Antique" panose="02027200000000000000" pitchFamily="18" charset="0"/>
              </a:rPr>
              <a:t>Light </a:t>
            </a:r>
            <a:r>
              <a:rPr lang="en-US" sz="2000" dirty="0" err="1">
                <a:latin typeface="Caslon Antique" panose="02027200000000000000" pitchFamily="18" charset="0"/>
              </a:rPr>
              <a:t>Narn</a:t>
            </a:r>
            <a:r>
              <a:rPr lang="en-US" sz="2000" dirty="0">
                <a:latin typeface="Caslon Antique" panose="02027200000000000000" pitchFamily="18" charset="0"/>
              </a:rPr>
              <a:t> has a hopeful and pure tone. </a:t>
            </a:r>
          </a:p>
          <a:p>
            <a:r>
              <a:rPr lang="en-US" sz="2000" dirty="0">
                <a:latin typeface="Caslon Antique" panose="02027200000000000000" pitchFamily="18" charset="0"/>
              </a:rPr>
              <a:t>Dark </a:t>
            </a:r>
            <a:r>
              <a:rPr lang="en-US" sz="2000" dirty="0" err="1">
                <a:latin typeface="Caslon Antique" panose="02027200000000000000" pitchFamily="18" charset="0"/>
              </a:rPr>
              <a:t>Narn</a:t>
            </a:r>
            <a:r>
              <a:rPr lang="en-US" sz="2000" dirty="0">
                <a:latin typeface="Caslon Antique" panose="02027200000000000000" pitchFamily="18" charset="0"/>
              </a:rPr>
              <a:t> feels a lot more oppressive. </a:t>
            </a:r>
          </a:p>
          <a:p>
            <a:r>
              <a:rPr lang="en-US" sz="2000" dirty="0">
                <a:latin typeface="Caslon Antique" panose="02027200000000000000" pitchFamily="18" charset="0"/>
              </a:rPr>
              <a:t>The only exceptions to this are at the entrance to the rifts. </a:t>
            </a:r>
          </a:p>
          <a:p>
            <a:pPr lvl="1"/>
            <a:r>
              <a:rPr lang="en-US" sz="2000" dirty="0">
                <a:latin typeface="Caslon Antique" panose="02027200000000000000" pitchFamily="18" charset="0"/>
              </a:rPr>
              <a:t>If a rift is on Light </a:t>
            </a:r>
            <a:r>
              <a:rPr lang="en-US" sz="2000" dirty="0" err="1">
                <a:latin typeface="Caslon Antique" panose="02027200000000000000" pitchFamily="18" charset="0"/>
              </a:rPr>
              <a:t>Narn</a:t>
            </a:r>
            <a:r>
              <a:rPr lang="en-US" sz="2000" dirty="0">
                <a:latin typeface="Caslon Antique" panose="02027200000000000000" pitchFamily="18" charset="0"/>
              </a:rPr>
              <a:t> the area around it will feel oppressive this is because darkness is flowing through it from Dark </a:t>
            </a:r>
            <a:r>
              <a:rPr lang="en-US" sz="2000" dirty="0" err="1">
                <a:latin typeface="Caslon Antique" panose="02027200000000000000" pitchFamily="18" charset="0"/>
              </a:rPr>
              <a:t>Narn</a:t>
            </a:r>
            <a:r>
              <a:rPr lang="en-US" sz="2000" dirty="0">
                <a:latin typeface="Caslon Antique" panose="02027200000000000000" pitchFamily="18" charset="0"/>
              </a:rPr>
              <a:t>. Like wise a rift on Dark </a:t>
            </a:r>
            <a:r>
              <a:rPr lang="en-US" sz="2000" dirty="0" err="1">
                <a:latin typeface="Caslon Antique" panose="02027200000000000000" pitchFamily="18" charset="0"/>
              </a:rPr>
              <a:t>Narn</a:t>
            </a:r>
            <a:r>
              <a:rPr lang="en-US" sz="2000" dirty="0">
                <a:latin typeface="Caslon Antique" panose="02027200000000000000" pitchFamily="18" charset="0"/>
              </a:rPr>
              <a:t> will have a much more light and hopeful feeling in the area around it. </a:t>
            </a:r>
          </a:p>
          <a:p>
            <a:pPr marL="0" indent="0">
              <a:buNone/>
            </a:pPr>
            <a:endParaRPr lang="en-US" dirty="0"/>
          </a:p>
        </p:txBody>
      </p:sp>
      <p:pic>
        <p:nvPicPr>
          <p:cNvPr id="7" name="background" descr="A close up of a stone wall&#10;&#10;Description automatically generated">
            <a:extLst>
              <a:ext uri="{FF2B5EF4-FFF2-40B4-BE49-F238E27FC236}">
                <a16:creationId xmlns:a16="http://schemas.microsoft.com/office/drawing/2014/main" id="{AB95FBF0-15BE-4534-A790-EA3C1CA8248B}"/>
              </a:ext>
            </a:extLst>
          </p:cNvPr>
          <p:cNvPicPr>
            <a:picLocks noChangeAspect="1"/>
          </p:cNvPicPr>
          <p:nvPr/>
        </p:nvPicPr>
        <p:blipFill>
          <a:blip r:embed="rId2">
            <a:alphaModFix amt="50000"/>
            <a:extLst>
              <a:ext uri="{28A0092B-C50C-407E-A947-70E740481C1C}">
                <a14:useLocalDpi xmlns:a14="http://schemas.microsoft.com/office/drawing/2010/main" val="0"/>
              </a:ext>
            </a:extLst>
          </a:blip>
          <a:stretch>
            <a:fillRect/>
          </a:stretch>
        </p:blipFill>
        <p:spPr>
          <a:xfrm rot="16200000">
            <a:off x="2667000" y="-2646111"/>
            <a:ext cx="6857999" cy="12191999"/>
          </a:xfrm>
          <a:prstGeom prst="rect">
            <a:avLst/>
          </a:prstGeom>
        </p:spPr>
      </p:pic>
      <p:pic>
        <p:nvPicPr>
          <p:cNvPr id="3" name="Content Placeholder 4">
            <a:extLst>
              <a:ext uri="{FF2B5EF4-FFF2-40B4-BE49-F238E27FC236}">
                <a16:creationId xmlns:a16="http://schemas.microsoft.com/office/drawing/2014/main" id="{3FEC27E3-D893-4DD2-8B11-58FF27824BD6}"/>
              </a:ext>
            </a:extLst>
          </p:cNvPr>
          <p:cNvPicPr>
            <a:picLocks noChangeAspect="1"/>
          </p:cNvPicPr>
          <p:nvPr/>
        </p:nvPicPr>
        <p:blipFill>
          <a:blip r:embed="rId3">
            <a:alphaModFix amt="35000"/>
            <a:extLst>
              <a:ext uri="{28A0092B-C50C-407E-A947-70E740481C1C}">
                <a14:useLocalDpi xmlns:a14="http://schemas.microsoft.com/office/drawing/2010/main" val="0"/>
              </a:ext>
            </a:extLst>
          </a:blip>
          <a:srcRect/>
          <a:stretch/>
        </p:blipFill>
        <p:spPr>
          <a:xfrm>
            <a:off x="2153560" y="10"/>
            <a:ext cx="7884900" cy="6857990"/>
          </a:xfrm>
          <a:prstGeom prst="rect">
            <a:avLst/>
          </a:prstGeom>
        </p:spPr>
      </p:pic>
    </p:spTree>
    <p:extLst>
      <p:ext uri="{BB962C8B-B14F-4D97-AF65-F5344CB8AC3E}">
        <p14:creationId xmlns:p14="http://schemas.microsoft.com/office/powerpoint/2010/main" val="6250132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CE238-A82B-459B-94B5-54E6C6DC4624}"/>
              </a:ext>
            </a:extLst>
          </p:cNvPr>
          <p:cNvSpPr>
            <a:spLocks noGrp="1"/>
          </p:cNvSpPr>
          <p:nvPr>
            <p:ph type="title"/>
          </p:nvPr>
        </p:nvSpPr>
        <p:spPr/>
        <p:txBody>
          <a:bodyPr vert="horz" lIns="91440" tIns="45720" rIns="91440" bIns="45720" rtlCol="0">
            <a:normAutofit/>
          </a:bodyPr>
          <a:lstStyle/>
          <a:p>
            <a:r>
              <a:rPr lang="en-US" sz="4000" dirty="0">
                <a:latin typeface="Caslon Antique" panose="02027200000000000000" pitchFamily="18" charset="0"/>
              </a:rPr>
              <a:t>Game Mechanics</a:t>
            </a:r>
            <a:br>
              <a:rPr lang="en-US" dirty="0"/>
            </a:br>
            <a:endParaRPr lang="en-US" dirty="0"/>
          </a:p>
        </p:txBody>
      </p:sp>
      <p:sp>
        <p:nvSpPr>
          <p:cNvPr id="24" name="Content Placeholder 23">
            <a:extLst>
              <a:ext uri="{FF2B5EF4-FFF2-40B4-BE49-F238E27FC236}">
                <a16:creationId xmlns:a16="http://schemas.microsoft.com/office/drawing/2014/main" id="{7231C526-EA2E-413E-BA47-6F87AA6F03D2}"/>
              </a:ext>
            </a:extLst>
          </p:cNvPr>
          <p:cNvSpPr>
            <a:spLocks noGrp="1"/>
          </p:cNvSpPr>
          <p:nvPr>
            <p:ph idx="1"/>
          </p:nvPr>
        </p:nvSpPr>
        <p:spPr/>
        <p:txBody>
          <a:bodyPr>
            <a:normAutofit/>
          </a:bodyPr>
          <a:lstStyle/>
          <a:p>
            <a:r>
              <a:rPr lang="en-US" sz="2000" dirty="0">
                <a:latin typeface="Caslon Antique" panose="02027200000000000000" pitchFamily="18" charset="0"/>
              </a:rPr>
              <a:t>The Rifts the player enters will have different mechanics depending on what region of the world their in.</a:t>
            </a:r>
          </a:p>
          <a:p>
            <a:pPr lvl="1"/>
            <a:r>
              <a:rPr lang="en-US" sz="2000" dirty="0">
                <a:latin typeface="Caslon Antique" panose="02027200000000000000" pitchFamily="18" charset="0"/>
              </a:rPr>
              <a:t>In </a:t>
            </a:r>
            <a:r>
              <a:rPr lang="en-US" sz="2000" dirty="0" err="1">
                <a:latin typeface="Caslon Antique" panose="02027200000000000000" pitchFamily="18" charset="0"/>
              </a:rPr>
              <a:t>Elnoch</a:t>
            </a:r>
            <a:r>
              <a:rPr lang="en-US" sz="2000" dirty="0">
                <a:latin typeface="Caslon Antique" panose="02027200000000000000" pitchFamily="18" charset="0"/>
              </a:rPr>
              <a:t> you will have to play through platforming levels avoiding traps and pitfalls </a:t>
            </a:r>
            <a:r>
              <a:rPr lang="en-US" sz="2000" dirty="0" err="1">
                <a:latin typeface="Caslon Antique" panose="02027200000000000000" pitchFamily="18" charset="0"/>
              </a:rPr>
              <a:t>etc</a:t>
            </a:r>
            <a:r>
              <a:rPr lang="en-US" sz="2000" dirty="0">
                <a:latin typeface="Caslon Antique" panose="02027200000000000000" pitchFamily="18" charset="0"/>
              </a:rPr>
              <a:t>… </a:t>
            </a:r>
          </a:p>
          <a:p>
            <a:pPr lvl="1"/>
            <a:r>
              <a:rPr lang="en-US" sz="2000" dirty="0">
                <a:latin typeface="Caslon Antique" panose="02027200000000000000" pitchFamily="18" charset="0"/>
              </a:rPr>
              <a:t>In </a:t>
            </a:r>
            <a:r>
              <a:rPr lang="en-US" sz="2000" dirty="0" err="1">
                <a:latin typeface="Caslon Antique" panose="02027200000000000000" pitchFamily="18" charset="0"/>
              </a:rPr>
              <a:t>Kaijaing</a:t>
            </a:r>
            <a:r>
              <a:rPr lang="en-US" sz="2000" dirty="0">
                <a:latin typeface="Caslon Antique" panose="02027200000000000000" pitchFamily="18" charset="0"/>
              </a:rPr>
              <a:t> you will use stealth to sneak past guards to reach your goal.</a:t>
            </a:r>
          </a:p>
          <a:p>
            <a:pPr lvl="1"/>
            <a:r>
              <a:rPr lang="en-US" sz="2000" dirty="0">
                <a:latin typeface="Caslon Antique" panose="02027200000000000000" pitchFamily="18" charset="0"/>
              </a:rPr>
              <a:t>In </a:t>
            </a:r>
            <a:r>
              <a:rPr lang="en-US" sz="2000" dirty="0" err="1">
                <a:latin typeface="Caslon Antique" panose="02027200000000000000" pitchFamily="18" charset="0"/>
              </a:rPr>
              <a:t>Southsungia</a:t>
            </a:r>
            <a:r>
              <a:rPr lang="en-US" sz="2000" dirty="0">
                <a:latin typeface="Caslon Antique" panose="02027200000000000000" pitchFamily="18" charset="0"/>
              </a:rPr>
              <a:t> you will battle heroes of legend in the same style as a street fighter game.</a:t>
            </a:r>
          </a:p>
          <a:p>
            <a:r>
              <a:rPr lang="en-US" sz="2000" dirty="0">
                <a:latin typeface="Caslon Antique" panose="02027200000000000000" pitchFamily="18" charset="0"/>
              </a:rPr>
              <a:t>As the game progresses the rifts will increase in difficulty with the hardest ones being found on Dark </a:t>
            </a:r>
            <a:r>
              <a:rPr lang="en-US" sz="2000" dirty="0" err="1">
                <a:latin typeface="Caslon Antique" panose="02027200000000000000" pitchFamily="18" charset="0"/>
              </a:rPr>
              <a:t>Narn</a:t>
            </a:r>
            <a:r>
              <a:rPr lang="en-US" sz="2000" dirty="0">
                <a:latin typeface="Caslon Antique" panose="02027200000000000000" pitchFamily="18" charset="0"/>
              </a:rPr>
              <a:t>.</a:t>
            </a:r>
          </a:p>
          <a:p>
            <a:r>
              <a:rPr lang="en-US" sz="2000" dirty="0">
                <a:latin typeface="Caslon Antique" panose="02027200000000000000" pitchFamily="18" charset="0"/>
              </a:rPr>
              <a:t>Other Mechanics include but not limited to.</a:t>
            </a:r>
          </a:p>
          <a:p>
            <a:pPr lvl="1"/>
            <a:r>
              <a:rPr lang="en-US" sz="2000" dirty="0">
                <a:latin typeface="Caslon Antique" panose="02027200000000000000" pitchFamily="18" charset="0"/>
              </a:rPr>
              <a:t>Leveling.</a:t>
            </a:r>
          </a:p>
          <a:p>
            <a:pPr lvl="1"/>
            <a:r>
              <a:rPr lang="en-US" sz="2000" dirty="0">
                <a:latin typeface="Caslon Antique" panose="02027200000000000000" pitchFamily="18" charset="0"/>
              </a:rPr>
              <a:t>Side quests.</a:t>
            </a:r>
          </a:p>
          <a:p>
            <a:pPr lvl="1"/>
            <a:r>
              <a:rPr lang="en-US" sz="2000" dirty="0">
                <a:latin typeface="Caslon Antique" panose="02027200000000000000" pitchFamily="18" charset="0"/>
              </a:rPr>
              <a:t>Movements.</a:t>
            </a:r>
          </a:p>
          <a:p>
            <a:pPr marL="457200" lvl="1" indent="0">
              <a:buNone/>
            </a:pPr>
            <a:endParaRPr lang="en-US" dirty="0">
              <a:latin typeface="Caslon Antique" panose="02027200000000000000" pitchFamily="18" charset="0"/>
            </a:endParaRPr>
          </a:p>
          <a:p>
            <a:endParaRPr lang="en-US" dirty="0"/>
          </a:p>
        </p:txBody>
      </p:sp>
      <p:pic>
        <p:nvPicPr>
          <p:cNvPr id="8" name="background" descr="A close up of a stone wall&#10;&#10;Description automatically generated">
            <a:extLst>
              <a:ext uri="{FF2B5EF4-FFF2-40B4-BE49-F238E27FC236}">
                <a16:creationId xmlns:a16="http://schemas.microsoft.com/office/drawing/2014/main" id="{658D9DA7-3F0F-4F84-85AC-03491EFDBF4A}"/>
              </a:ext>
            </a:extLst>
          </p:cNvPr>
          <p:cNvPicPr>
            <a:picLocks noChangeAspect="1"/>
          </p:cNvPicPr>
          <p:nvPr/>
        </p:nvPicPr>
        <p:blipFill>
          <a:blip r:embed="rId2">
            <a:alphaModFix amt="50000"/>
            <a:extLst>
              <a:ext uri="{28A0092B-C50C-407E-A947-70E740481C1C}">
                <a14:useLocalDpi xmlns:a14="http://schemas.microsoft.com/office/drawing/2010/main" val="0"/>
              </a:ext>
            </a:extLst>
          </a:blip>
          <a:stretch>
            <a:fillRect/>
          </a:stretch>
        </p:blipFill>
        <p:spPr>
          <a:xfrm rot="16200000">
            <a:off x="2667001" y="-2666999"/>
            <a:ext cx="6857999" cy="12191999"/>
          </a:xfrm>
          <a:prstGeom prst="rect">
            <a:avLst/>
          </a:prstGeom>
        </p:spPr>
      </p:pic>
      <p:pic>
        <p:nvPicPr>
          <p:cNvPr id="4" name="Content Placeholder 4">
            <a:extLst>
              <a:ext uri="{FF2B5EF4-FFF2-40B4-BE49-F238E27FC236}">
                <a16:creationId xmlns:a16="http://schemas.microsoft.com/office/drawing/2014/main" id="{1EF143A9-5EC0-439A-93BA-963C4BF966FB}"/>
              </a:ext>
            </a:extLst>
          </p:cNvPr>
          <p:cNvPicPr>
            <a:picLocks noChangeAspect="1"/>
          </p:cNvPicPr>
          <p:nvPr/>
        </p:nvPicPr>
        <p:blipFill>
          <a:blip r:embed="rId3">
            <a:alphaModFix amt="35000"/>
            <a:extLst>
              <a:ext uri="{28A0092B-C50C-407E-A947-70E740481C1C}">
                <a14:useLocalDpi xmlns:a14="http://schemas.microsoft.com/office/drawing/2010/main" val="0"/>
              </a:ext>
            </a:extLst>
          </a:blip>
          <a:srcRect/>
          <a:stretch/>
        </p:blipFill>
        <p:spPr>
          <a:xfrm>
            <a:off x="2153550" y="0"/>
            <a:ext cx="7884900" cy="6857990"/>
          </a:xfrm>
          <a:prstGeom prst="rect">
            <a:avLst/>
          </a:prstGeom>
        </p:spPr>
      </p:pic>
    </p:spTree>
    <p:extLst>
      <p:ext uri="{BB962C8B-B14F-4D97-AF65-F5344CB8AC3E}">
        <p14:creationId xmlns:p14="http://schemas.microsoft.com/office/powerpoint/2010/main" val="20714614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Map">
            <a:extLst>
              <a:ext uri="{FF2B5EF4-FFF2-40B4-BE49-F238E27FC236}">
                <a16:creationId xmlns:a16="http://schemas.microsoft.com/office/drawing/2014/main" id="{A635E43F-9849-4079-8FF1-AAFDF270DC64}"/>
              </a:ext>
            </a:extLst>
          </p:cNvPr>
          <p:cNvPicPr>
            <a:picLocks noChangeAspect="1"/>
          </p:cNvPicPr>
          <p:nvPr/>
        </p:nvPicPr>
        <p:blipFill>
          <a:blip r:embed="rId2">
            <a:alphaModFix/>
            <a:extLst>
              <a:ext uri="{28A0092B-C50C-407E-A947-70E740481C1C}">
                <a14:useLocalDpi xmlns:a14="http://schemas.microsoft.com/office/drawing/2010/main" val="0"/>
              </a:ext>
            </a:extLst>
          </a:blip>
          <a:srcRect/>
          <a:stretch/>
        </p:blipFill>
        <p:spPr>
          <a:xfrm>
            <a:off x="10008" y="0"/>
            <a:ext cx="12181992" cy="6858001"/>
          </a:xfrm>
          <a:prstGeom prst="rect">
            <a:avLst/>
          </a:prstGeom>
        </p:spPr>
      </p:pic>
      <p:sp>
        <p:nvSpPr>
          <p:cNvPr id="2" name="Title 1">
            <a:extLst>
              <a:ext uri="{FF2B5EF4-FFF2-40B4-BE49-F238E27FC236}">
                <a16:creationId xmlns:a16="http://schemas.microsoft.com/office/drawing/2014/main" id="{F3CCE238-A82B-459B-94B5-54E6C6DC4624}"/>
              </a:ext>
            </a:extLst>
          </p:cNvPr>
          <p:cNvSpPr>
            <a:spLocks noGrp="1"/>
          </p:cNvSpPr>
          <p:nvPr>
            <p:ph type="title"/>
          </p:nvPr>
        </p:nvSpPr>
        <p:spPr>
          <a:xfrm>
            <a:off x="1152525" y="222249"/>
            <a:ext cx="3371850" cy="2187575"/>
          </a:xfrm>
        </p:spPr>
        <p:txBody>
          <a:bodyPr vert="horz" lIns="91440" tIns="45720" rIns="91440" bIns="45720" rtlCol="0">
            <a:normAutofit/>
          </a:bodyPr>
          <a:lstStyle/>
          <a:p>
            <a:pPr algn="ctr"/>
            <a:r>
              <a:rPr lang="en-US" dirty="0">
                <a:solidFill>
                  <a:srgbClr val="524837"/>
                </a:solidFill>
                <a:latin typeface="Caslon Antique" panose="02027200000000000000" pitchFamily="18" charset="0"/>
              </a:rPr>
              <a:t>The Continent of </a:t>
            </a:r>
            <a:r>
              <a:rPr lang="en-US" dirty="0" err="1">
                <a:solidFill>
                  <a:srgbClr val="524837"/>
                </a:solidFill>
                <a:latin typeface="Caslon Antique" panose="02027200000000000000" pitchFamily="18" charset="0"/>
              </a:rPr>
              <a:t>Uropa</a:t>
            </a:r>
            <a:br>
              <a:rPr lang="en-US" dirty="0"/>
            </a:br>
            <a:endParaRPr lang="en-US" dirty="0"/>
          </a:p>
        </p:txBody>
      </p:sp>
      <p:pic>
        <p:nvPicPr>
          <p:cNvPr id="3" name="background" descr="A close up of a stone wall&#10;&#10;Description automatically generated">
            <a:extLst>
              <a:ext uri="{FF2B5EF4-FFF2-40B4-BE49-F238E27FC236}">
                <a16:creationId xmlns:a16="http://schemas.microsoft.com/office/drawing/2014/main" id="{6ACDE475-0841-4F28-BC07-143D01D699DD}"/>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rot="16200000">
            <a:off x="2667001" y="-2666999"/>
            <a:ext cx="6857999" cy="12191999"/>
          </a:xfrm>
          <a:prstGeom prst="rect">
            <a:avLst/>
          </a:prstGeom>
        </p:spPr>
      </p:pic>
    </p:spTree>
    <p:extLst>
      <p:ext uri="{BB962C8B-B14F-4D97-AF65-F5344CB8AC3E}">
        <p14:creationId xmlns:p14="http://schemas.microsoft.com/office/powerpoint/2010/main" val="40282791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CE238-A82B-459B-94B5-54E6C6DC4624}"/>
              </a:ext>
            </a:extLst>
          </p:cNvPr>
          <p:cNvSpPr>
            <a:spLocks noGrp="1"/>
          </p:cNvSpPr>
          <p:nvPr>
            <p:ph type="title"/>
          </p:nvPr>
        </p:nvSpPr>
        <p:spPr>
          <a:xfrm>
            <a:off x="838200" y="303917"/>
            <a:ext cx="10515600" cy="1325563"/>
          </a:xfrm>
        </p:spPr>
        <p:txBody>
          <a:bodyPr vert="horz" lIns="91440" tIns="45720" rIns="91440" bIns="45720" rtlCol="0">
            <a:normAutofit/>
          </a:bodyPr>
          <a:lstStyle/>
          <a:p>
            <a:r>
              <a:rPr lang="en-US" sz="4000" dirty="0">
                <a:latin typeface="Caslon Antique" panose="02027200000000000000" pitchFamily="18" charset="0"/>
                <a:cs typeface="Times New Roman" panose="02020603050405020304" pitchFamily="18" charset="0"/>
              </a:rPr>
              <a:t>The History of </a:t>
            </a:r>
            <a:r>
              <a:rPr lang="en-US" sz="4000" dirty="0" err="1">
                <a:latin typeface="Caslon Antique" panose="02027200000000000000" pitchFamily="18" charset="0"/>
                <a:cs typeface="Times New Roman" panose="02020603050405020304" pitchFamily="18" charset="0"/>
              </a:rPr>
              <a:t>Narn</a:t>
            </a:r>
            <a:br>
              <a:rPr lang="en-US" dirty="0"/>
            </a:br>
            <a:endParaRPr lang="en-US" dirty="0"/>
          </a:p>
        </p:txBody>
      </p:sp>
      <p:sp>
        <p:nvSpPr>
          <p:cNvPr id="24" name="Content Placeholder 23">
            <a:extLst>
              <a:ext uri="{FF2B5EF4-FFF2-40B4-BE49-F238E27FC236}">
                <a16:creationId xmlns:a16="http://schemas.microsoft.com/office/drawing/2014/main" id="{7231C526-EA2E-413E-BA47-6F87AA6F03D2}"/>
              </a:ext>
            </a:extLst>
          </p:cNvPr>
          <p:cNvSpPr>
            <a:spLocks noGrp="1"/>
          </p:cNvSpPr>
          <p:nvPr>
            <p:ph idx="1"/>
          </p:nvPr>
        </p:nvSpPr>
        <p:spPr>
          <a:xfrm>
            <a:off x="838200" y="934861"/>
            <a:ext cx="10515600" cy="1699282"/>
          </a:xfrm>
        </p:spPr>
        <p:txBody>
          <a:bodyPr>
            <a:normAutofit/>
          </a:bodyPr>
          <a:lstStyle/>
          <a:p>
            <a:pPr lvl="1"/>
            <a:r>
              <a:rPr lang="en-US" sz="2000" dirty="0">
                <a:latin typeface="Caslon Antique" panose="02027200000000000000" pitchFamily="18" charset="0"/>
              </a:rPr>
              <a:t>Before the Split (BS)</a:t>
            </a:r>
            <a:endParaRPr lang="en-US" sz="2000" dirty="0">
              <a:latin typeface="Modern No. 20" panose="02070704070505020303" pitchFamily="18" charset="0"/>
            </a:endParaRPr>
          </a:p>
          <a:p>
            <a:endParaRPr lang="en-US" sz="2000" dirty="0">
              <a:latin typeface="Modern No. 20" panose="02070704070505020303" pitchFamily="18" charset="0"/>
            </a:endParaRPr>
          </a:p>
        </p:txBody>
      </p:sp>
      <p:graphicFrame>
        <p:nvGraphicFramePr>
          <p:cNvPr id="6" name="Content Placeholder 3" descr="SmartArt timeline">
            <a:extLst>
              <a:ext uri="{FF2B5EF4-FFF2-40B4-BE49-F238E27FC236}">
                <a16:creationId xmlns:a16="http://schemas.microsoft.com/office/drawing/2014/main" id="{BC256118-AAC6-401B-8CE0-76C7E5212CD1}"/>
              </a:ext>
            </a:extLst>
          </p:cNvPr>
          <p:cNvGraphicFramePr>
            <a:graphicFrameLocks/>
          </p:cNvGraphicFramePr>
          <p:nvPr>
            <p:extLst>
              <p:ext uri="{D42A27DB-BD31-4B8C-83A1-F6EECF244321}">
                <p14:modId xmlns:p14="http://schemas.microsoft.com/office/powerpoint/2010/main" val="709779027"/>
              </p:ext>
            </p:extLst>
          </p:nvPr>
        </p:nvGraphicFramePr>
        <p:xfrm>
          <a:off x="562769" y="2020183"/>
          <a:ext cx="11066462" cy="45339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27" name="Group 26">
            <a:extLst>
              <a:ext uri="{FF2B5EF4-FFF2-40B4-BE49-F238E27FC236}">
                <a16:creationId xmlns:a16="http://schemas.microsoft.com/office/drawing/2014/main" id="{C1EBAB09-DB6F-4924-90FB-9068C1F65D1D}"/>
              </a:ext>
            </a:extLst>
          </p:cNvPr>
          <p:cNvGrpSpPr/>
          <p:nvPr/>
        </p:nvGrpSpPr>
        <p:grpSpPr>
          <a:xfrm>
            <a:off x="8609806" y="1931388"/>
            <a:ext cx="3294856" cy="1764745"/>
            <a:chOff x="5223581" y="-260682"/>
            <a:chExt cx="3294856" cy="1764745"/>
          </a:xfrm>
        </p:grpSpPr>
        <p:sp>
          <p:nvSpPr>
            <p:cNvPr id="28" name="Rectangle 27">
              <a:extLst>
                <a:ext uri="{FF2B5EF4-FFF2-40B4-BE49-F238E27FC236}">
                  <a16:creationId xmlns:a16="http://schemas.microsoft.com/office/drawing/2014/main" id="{2FE0C802-55BB-4EBB-8C30-A0E8DBB175D4}"/>
                </a:ext>
              </a:extLst>
            </p:cNvPr>
            <p:cNvSpPr/>
            <p:nvPr/>
          </p:nvSpPr>
          <p:spPr>
            <a:xfrm>
              <a:off x="5670669" y="98554"/>
              <a:ext cx="2434621" cy="1405509"/>
            </a:xfrm>
            <a:prstGeom prst="rect">
              <a:avLst/>
            </a:prstGeom>
            <a:noFill/>
            <a:ln>
              <a:noFill/>
            </a:ln>
          </p:spPr>
          <p:style>
            <a:lnRef idx="1">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9" name="TextBox 28">
              <a:extLst>
                <a:ext uri="{FF2B5EF4-FFF2-40B4-BE49-F238E27FC236}">
                  <a16:creationId xmlns:a16="http://schemas.microsoft.com/office/drawing/2014/main" id="{19733ED5-9A52-4EC9-B818-372ACBC0745D}"/>
                </a:ext>
              </a:extLst>
            </p:cNvPr>
            <p:cNvSpPr txBox="1"/>
            <p:nvPr/>
          </p:nvSpPr>
          <p:spPr>
            <a:xfrm>
              <a:off x="5223581" y="-260682"/>
              <a:ext cx="3294856" cy="140550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71450" tIns="171450" rIns="171450" bIns="171450" numCol="1" spcCol="1270" rtlCol="0" anchor="ctr" anchorCtr="0">
              <a:noAutofit/>
            </a:bodyPr>
            <a:lstStyle/>
            <a:p>
              <a:pPr lvl="0" algn="ctr"/>
              <a:r>
                <a:rPr lang="en-GB" sz="1800" i="1" kern="1200" dirty="0" err="1">
                  <a:latin typeface="Caslon Antique" panose="02027200000000000000" pitchFamily="18" charset="0"/>
                  <a:ea typeface="+mn-ea"/>
                  <a:cs typeface="+mn-cs"/>
                </a:rPr>
                <a:t>Lessasia</a:t>
              </a:r>
              <a:r>
                <a:rPr lang="en-GB" sz="1800" i="1" kern="1200" dirty="0">
                  <a:latin typeface="Caslon Antique" panose="02027200000000000000" pitchFamily="18" charset="0"/>
                  <a:ea typeface="+mn-ea"/>
                  <a:cs typeface="+mn-cs"/>
                </a:rPr>
                <a:t> is covered in a great fog and becomes known as the Hidden Realm, it is slowly forgotten. </a:t>
              </a:r>
            </a:p>
            <a:p>
              <a:pPr lvl="0" algn="ctr"/>
              <a:r>
                <a:rPr lang="en-GB" sz="1800" i="1" kern="1200" dirty="0">
                  <a:latin typeface="Caslon Antique" panose="02027200000000000000" pitchFamily="18" charset="0"/>
                  <a:ea typeface="+mn-ea"/>
                  <a:cs typeface="+mn-cs"/>
                </a:rPr>
                <a:t>Also at about this time </a:t>
              </a:r>
              <a:r>
                <a:rPr lang="en-GB" sz="1800" i="1" kern="1200" dirty="0" err="1">
                  <a:latin typeface="Caslon Antique" panose="02027200000000000000" pitchFamily="18" charset="0"/>
                  <a:ea typeface="+mn-ea"/>
                  <a:cs typeface="+mn-cs"/>
                </a:rPr>
                <a:t>Southsungia</a:t>
              </a:r>
              <a:r>
                <a:rPr lang="en-GB" sz="1800" i="1" kern="1200" dirty="0">
                  <a:latin typeface="Caslon Antique" panose="02027200000000000000" pitchFamily="18" charset="0"/>
                  <a:ea typeface="+mn-ea"/>
                  <a:cs typeface="+mn-cs"/>
                </a:rPr>
                <a:t> becomes the dominant power on </a:t>
              </a:r>
              <a:r>
                <a:rPr lang="en-GB" sz="1800" i="1" kern="1200" dirty="0" err="1">
                  <a:latin typeface="Caslon Antique" panose="02027200000000000000" pitchFamily="18" charset="0"/>
                  <a:ea typeface="+mn-ea"/>
                  <a:cs typeface="+mn-cs"/>
                </a:rPr>
                <a:t>Uropa</a:t>
              </a:r>
              <a:r>
                <a:rPr lang="en-GB" sz="1800" i="1" kern="1200" dirty="0">
                  <a:latin typeface="Caslon Antique" panose="02027200000000000000" pitchFamily="18" charset="0"/>
                  <a:ea typeface="+mn-ea"/>
                  <a:cs typeface="+mn-cs"/>
                </a:rPr>
                <a:t>.</a:t>
              </a:r>
              <a:endParaRPr lang="en-gb" sz="1800" i="1" kern="1200" dirty="0">
                <a:latin typeface="Caslon Antique" panose="02027200000000000000" pitchFamily="18" charset="0"/>
                <a:ea typeface="+mn-ea"/>
                <a:cs typeface="+mn-cs"/>
              </a:endParaRPr>
            </a:p>
          </p:txBody>
        </p:sp>
      </p:grpSp>
      <p:pic>
        <p:nvPicPr>
          <p:cNvPr id="5" name="background" descr="A close up of a stone wall&#10;&#10;Description automatically generated">
            <a:extLst>
              <a:ext uri="{FF2B5EF4-FFF2-40B4-BE49-F238E27FC236}">
                <a16:creationId xmlns:a16="http://schemas.microsoft.com/office/drawing/2014/main" id="{7970CD16-15AF-46A9-80FF-223CA37BB202}"/>
              </a:ext>
            </a:extLst>
          </p:cNvPr>
          <p:cNvPicPr>
            <a:picLocks noChangeAspect="1"/>
          </p:cNvPicPr>
          <p:nvPr/>
        </p:nvPicPr>
        <p:blipFill>
          <a:blip r:embed="rId7">
            <a:alphaModFix amt="50000"/>
            <a:extLst>
              <a:ext uri="{28A0092B-C50C-407E-A947-70E740481C1C}">
                <a14:useLocalDpi xmlns:a14="http://schemas.microsoft.com/office/drawing/2010/main" val="0"/>
              </a:ext>
            </a:extLst>
          </a:blip>
          <a:stretch>
            <a:fillRect/>
          </a:stretch>
        </p:blipFill>
        <p:spPr>
          <a:xfrm rot="16200000">
            <a:off x="2667001" y="-2667009"/>
            <a:ext cx="6857999" cy="12191999"/>
          </a:xfrm>
          <a:prstGeom prst="rect">
            <a:avLst/>
          </a:prstGeom>
        </p:spPr>
      </p:pic>
      <p:pic>
        <p:nvPicPr>
          <p:cNvPr id="4" name="Content Placeholder 4">
            <a:extLst>
              <a:ext uri="{FF2B5EF4-FFF2-40B4-BE49-F238E27FC236}">
                <a16:creationId xmlns:a16="http://schemas.microsoft.com/office/drawing/2014/main" id="{563D4AB7-4E8B-475E-A064-D08644F5966F}"/>
              </a:ext>
            </a:extLst>
          </p:cNvPr>
          <p:cNvPicPr>
            <a:picLocks noChangeAspect="1"/>
          </p:cNvPicPr>
          <p:nvPr/>
        </p:nvPicPr>
        <p:blipFill>
          <a:blip r:embed="rId8">
            <a:alphaModFix amt="35000"/>
            <a:extLst>
              <a:ext uri="{28A0092B-C50C-407E-A947-70E740481C1C}">
                <a14:useLocalDpi xmlns:a14="http://schemas.microsoft.com/office/drawing/2010/main" val="0"/>
              </a:ext>
            </a:extLst>
          </a:blip>
          <a:srcRect/>
          <a:stretch/>
        </p:blipFill>
        <p:spPr>
          <a:xfrm>
            <a:off x="2153560" y="10"/>
            <a:ext cx="7884900" cy="6857990"/>
          </a:xfrm>
          <a:prstGeom prst="rect">
            <a:avLst/>
          </a:prstGeom>
        </p:spPr>
      </p:pic>
    </p:spTree>
    <p:extLst>
      <p:ext uri="{BB962C8B-B14F-4D97-AF65-F5344CB8AC3E}">
        <p14:creationId xmlns:p14="http://schemas.microsoft.com/office/powerpoint/2010/main" val="353386928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103</TotalTime>
  <Words>1452</Words>
  <Application>Microsoft Office PowerPoint</Application>
  <PresentationFormat>Widescreen</PresentationFormat>
  <Paragraphs>140</Paragraphs>
  <Slides>14</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vt:lpstr>
      <vt:lpstr>Calibri</vt:lpstr>
      <vt:lpstr>Calibri Light</vt:lpstr>
      <vt:lpstr>Caslon Antique</vt:lpstr>
      <vt:lpstr>Caslon Antique Italic</vt:lpstr>
      <vt:lpstr>Modern No. 20</vt:lpstr>
      <vt:lpstr>Office Theme</vt:lpstr>
      <vt:lpstr>World of Narn. </vt:lpstr>
      <vt:lpstr>Contents </vt:lpstr>
      <vt:lpstr>Introducing Narn </vt:lpstr>
      <vt:lpstr>Player Experience </vt:lpstr>
      <vt:lpstr>Theme </vt:lpstr>
      <vt:lpstr>Tone </vt:lpstr>
      <vt:lpstr>Game Mechanics </vt:lpstr>
      <vt:lpstr>The Continent of Uropa </vt:lpstr>
      <vt:lpstr>The History of Narn </vt:lpstr>
      <vt:lpstr>The History of Narn </vt:lpstr>
      <vt:lpstr>Civilizations </vt:lpstr>
      <vt:lpstr>Religion</vt:lpstr>
      <vt:lpstr>Geography </vt:lpstr>
      <vt:lpstr>References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Deanna Marshall</dc:creator>
  <cp:lastModifiedBy>Deanna Marshall</cp:lastModifiedBy>
  <cp:revision>9</cp:revision>
  <dcterms:created xsi:type="dcterms:W3CDTF">2020-09-19T15:42:36Z</dcterms:created>
  <dcterms:modified xsi:type="dcterms:W3CDTF">2021-11-07T15:03:54Z</dcterms:modified>
</cp:coreProperties>
</file>